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&amp;ehk=qzhLP8E4NBdWAxrF6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6" r:id="rId12"/>
    <p:sldId id="278" r:id="rId13"/>
    <p:sldId id="270" r:id="rId14"/>
    <p:sldId id="271" r:id="rId15"/>
    <p:sldId id="272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000"/>
    <a:srgbClr val="16B5E8"/>
    <a:srgbClr val="81C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DF3BF-51CB-42ED-AFC2-1BD7B7DF4D0F}" type="doc">
      <dgm:prSet loTypeId="urn:microsoft.com/office/officeart/2005/8/layout/venn1" loCatId="relationship" qsTypeId="urn:microsoft.com/office/officeart/2005/8/quickstyle/3d3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60B3AB71-1883-4FB0-A6D9-22510E754199}">
      <dgm:prSet/>
      <dgm:spPr/>
      <dgm:t>
        <a:bodyPr/>
        <a:lstStyle/>
        <a:p>
          <a:r>
            <a:rPr lang="en-US" dirty="0"/>
            <a:t>Portable</a:t>
          </a:r>
        </a:p>
      </dgm:t>
    </dgm:pt>
    <dgm:pt modelId="{DDF4F107-5BCB-43F5-AF2D-D5999F894199}" type="parTrans" cxnId="{80FBF013-6881-410E-A1C5-CCF1CBBE6DF4}">
      <dgm:prSet/>
      <dgm:spPr/>
      <dgm:t>
        <a:bodyPr/>
        <a:lstStyle/>
        <a:p>
          <a:endParaRPr lang="en-US"/>
        </a:p>
      </dgm:t>
    </dgm:pt>
    <dgm:pt modelId="{2362F263-4436-433B-B72B-D7D9E7D36DE2}" type="sibTrans" cxnId="{80FBF013-6881-410E-A1C5-CCF1CBBE6DF4}">
      <dgm:prSet/>
      <dgm:spPr/>
      <dgm:t>
        <a:bodyPr/>
        <a:lstStyle/>
        <a:p>
          <a:endParaRPr lang="en-US"/>
        </a:p>
      </dgm:t>
    </dgm:pt>
    <dgm:pt modelId="{9C988466-2738-4FD6-BF04-F33769C16FCA}">
      <dgm:prSet/>
      <dgm:spPr/>
      <dgm:t>
        <a:bodyPr/>
        <a:lstStyle/>
        <a:p>
          <a:r>
            <a:rPr lang="en-US"/>
            <a:t>Robust</a:t>
          </a:r>
        </a:p>
      </dgm:t>
    </dgm:pt>
    <dgm:pt modelId="{6A78A6FF-4D97-4A09-8189-0C17BF7E2F60}" type="parTrans" cxnId="{3C3F4F5E-2FF1-40BC-8DA0-4924A52239AA}">
      <dgm:prSet/>
      <dgm:spPr/>
      <dgm:t>
        <a:bodyPr/>
        <a:lstStyle/>
        <a:p>
          <a:endParaRPr lang="en-US"/>
        </a:p>
      </dgm:t>
    </dgm:pt>
    <dgm:pt modelId="{BFCEFFB6-9182-457C-B677-241C6919EB6E}" type="sibTrans" cxnId="{3C3F4F5E-2FF1-40BC-8DA0-4924A52239AA}">
      <dgm:prSet/>
      <dgm:spPr/>
      <dgm:t>
        <a:bodyPr/>
        <a:lstStyle/>
        <a:p>
          <a:endParaRPr lang="en-US"/>
        </a:p>
      </dgm:t>
    </dgm:pt>
    <dgm:pt modelId="{1EE4BC3E-3A2C-4431-BCD9-1C7EC788146B}">
      <dgm:prSet/>
      <dgm:spPr/>
      <dgm:t>
        <a:bodyPr/>
        <a:lstStyle/>
        <a:p>
          <a:r>
            <a:rPr lang="en-US"/>
            <a:t>Dynamic</a:t>
          </a:r>
        </a:p>
      </dgm:t>
    </dgm:pt>
    <dgm:pt modelId="{6CFF9F65-FF20-4802-80E3-C664FD719FAC}" type="parTrans" cxnId="{DCF1A2D4-09BD-407F-B3E3-26524BDF3968}">
      <dgm:prSet/>
      <dgm:spPr/>
      <dgm:t>
        <a:bodyPr/>
        <a:lstStyle/>
        <a:p>
          <a:endParaRPr lang="en-US"/>
        </a:p>
      </dgm:t>
    </dgm:pt>
    <dgm:pt modelId="{12B30316-87DA-4AE8-839F-C210F13A13B2}" type="sibTrans" cxnId="{DCF1A2D4-09BD-407F-B3E3-26524BDF3968}">
      <dgm:prSet/>
      <dgm:spPr/>
      <dgm:t>
        <a:bodyPr/>
        <a:lstStyle/>
        <a:p>
          <a:endParaRPr lang="en-US"/>
        </a:p>
      </dgm:t>
    </dgm:pt>
    <dgm:pt modelId="{E1749D5D-A556-44D3-BB35-D39EFA5B6AA4}" type="pres">
      <dgm:prSet presAssocID="{9BEDF3BF-51CB-42ED-AFC2-1BD7B7DF4D0F}" presName="compositeShape" presStyleCnt="0">
        <dgm:presLayoutVars>
          <dgm:chMax val="7"/>
          <dgm:dir/>
          <dgm:resizeHandles val="exact"/>
        </dgm:presLayoutVars>
      </dgm:prSet>
      <dgm:spPr/>
    </dgm:pt>
    <dgm:pt modelId="{C5B0E5AE-A72A-4BDB-B1B6-4A1355A33D1F}" type="pres">
      <dgm:prSet presAssocID="{60B3AB71-1883-4FB0-A6D9-22510E754199}" presName="circ1" presStyleLbl="vennNode1" presStyleIdx="0" presStyleCnt="3"/>
      <dgm:spPr/>
    </dgm:pt>
    <dgm:pt modelId="{4B45B4B1-C614-46A6-B470-89540909A739}" type="pres">
      <dgm:prSet presAssocID="{60B3AB71-1883-4FB0-A6D9-22510E75419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776512E-BBDD-4746-BD50-8207A25BA7AE}" type="pres">
      <dgm:prSet presAssocID="{9C988466-2738-4FD6-BF04-F33769C16FCA}" presName="circ2" presStyleLbl="vennNode1" presStyleIdx="1" presStyleCnt="3"/>
      <dgm:spPr/>
    </dgm:pt>
    <dgm:pt modelId="{4879AAC6-4277-43FE-AA9A-8AAE3E1BFFB3}" type="pres">
      <dgm:prSet presAssocID="{9C988466-2738-4FD6-BF04-F33769C16FC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6DE67E-3643-483A-86BC-53ACFB2313D6}" type="pres">
      <dgm:prSet presAssocID="{1EE4BC3E-3A2C-4431-BCD9-1C7EC788146B}" presName="circ3" presStyleLbl="vennNode1" presStyleIdx="2" presStyleCnt="3"/>
      <dgm:spPr/>
    </dgm:pt>
    <dgm:pt modelId="{F8468566-5A37-412C-A673-6D14627248DA}" type="pres">
      <dgm:prSet presAssocID="{1EE4BC3E-3A2C-4431-BCD9-1C7EC788146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0FBF013-6881-410E-A1C5-CCF1CBBE6DF4}" srcId="{9BEDF3BF-51CB-42ED-AFC2-1BD7B7DF4D0F}" destId="{60B3AB71-1883-4FB0-A6D9-22510E754199}" srcOrd="0" destOrd="0" parTransId="{DDF4F107-5BCB-43F5-AF2D-D5999F894199}" sibTransId="{2362F263-4436-433B-B72B-D7D9E7D36DE2}"/>
    <dgm:cxn modelId="{C7A7C815-B385-4BBD-9A9B-36DACF49418E}" type="presOf" srcId="{9C988466-2738-4FD6-BF04-F33769C16FCA}" destId="{4879AAC6-4277-43FE-AA9A-8AAE3E1BFFB3}" srcOrd="1" destOrd="0" presId="urn:microsoft.com/office/officeart/2005/8/layout/venn1"/>
    <dgm:cxn modelId="{3C3F4F5E-2FF1-40BC-8DA0-4924A52239AA}" srcId="{9BEDF3BF-51CB-42ED-AFC2-1BD7B7DF4D0F}" destId="{9C988466-2738-4FD6-BF04-F33769C16FCA}" srcOrd="1" destOrd="0" parTransId="{6A78A6FF-4D97-4A09-8189-0C17BF7E2F60}" sibTransId="{BFCEFFB6-9182-457C-B677-241C6919EB6E}"/>
    <dgm:cxn modelId="{E5FE9E6F-17D9-4879-AF95-170FFEF0624B}" type="presOf" srcId="{1EE4BC3E-3A2C-4431-BCD9-1C7EC788146B}" destId="{436DE67E-3643-483A-86BC-53ACFB2313D6}" srcOrd="0" destOrd="0" presId="urn:microsoft.com/office/officeart/2005/8/layout/venn1"/>
    <dgm:cxn modelId="{42C80191-A843-4F17-ADD3-5C0EC16EFC69}" type="presOf" srcId="{9BEDF3BF-51CB-42ED-AFC2-1BD7B7DF4D0F}" destId="{E1749D5D-A556-44D3-BB35-D39EFA5B6AA4}" srcOrd="0" destOrd="0" presId="urn:microsoft.com/office/officeart/2005/8/layout/venn1"/>
    <dgm:cxn modelId="{677FCCB2-C5CA-409E-859E-B6AD1748A633}" type="presOf" srcId="{60B3AB71-1883-4FB0-A6D9-22510E754199}" destId="{C5B0E5AE-A72A-4BDB-B1B6-4A1355A33D1F}" srcOrd="0" destOrd="0" presId="urn:microsoft.com/office/officeart/2005/8/layout/venn1"/>
    <dgm:cxn modelId="{719BC6BD-2DFC-4955-84EF-AB963AB826FB}" type="presOf" srcId="{9C988466-2738-4FD6-BF04-F33769C16FCA}" destId="{8776512E-BBDD-4746-BD50-8207A25BA7AE}" srcOrd="0" destOrd="0" presId="urn:microsoft.com/office/officeart/2005/8/layout/venn1"/>
    <dgm:cxn modelId="{428527BF-20AB-4E42-A920-361074F83780}" type="presOf" srcId="{60B3AB71-1883-4FB0-A6D9-22510E754199}" destId="{4B45B4B1-C614-46A6-B470-89540909A739}" srcOrd="1" destOrd="0" presId="urn:microsoft.com/office/officeart/2005/8/layout/venn1"/>
    <dgm:cxn modelId="{604ABAC2-7473-420E-B274-BA6E626DB9FF}" type="presOf" srcId="{1EE4BC3E-3A2C-4431-BCD9-1C7EC788146B}" destId="{F8468566-5A37-412C-A673-6D14627248DA}" srcOrd="1" destOrd="0" presId="urn:microsoft.com/office/officeart/2005/8/layout/venn1"/>
    <dgm:cxn modelId="{DCF1A2D4-09BD-407F-B3E3-26524BDF3968}" srcId="{9BEDF3BF-51CB-42ED-AFC2-1BD7B7DF4D0F}" destId="{1EE4BC3E-3A2C-4431-BCD9-1C7EC788146B}" srcOrd="2" destOrd="0" parTransId="{6CFF9F65-FF20-4802-80E3-C664FD719FAC}" sibTransId="{12B30316-87DA-4AE8-839F-C210F13A13B2}"/>
    <dgm:cxn modelId="{F89908FE-62C0-4D6D-A649-144144483E77}" type="presParOf" srcId="{E1749D5D-A556-44D3-BB35-D39EFA5B6AA4}" destId="{C5B0E5AE-A72A-4BDB-B1B6-4A1355A33D1F}" srcOrd="0" destOrd="0" presId="urn:microsoft.com/office/officeart/2005/8/layout/venn1"/>
    <dgm:cxn modelId="{068B5602-EFA5-4C14-97F5-FF97995921D8}" type="presParOf" srcId="{E1749D5D-A556-44D3-BB35-D39EFA5B6AA4}" destId="{4B45B4B1-C614-46A6-B470-89540909A739}" srcOrd="1" destOrd="0" presId="urn:microsoft.com/office/officeart/2005/8/layout/venn1"/>
    <dgm:cxn modelId="{16D40982-C58C-4DDD-B02D-635F5AC8E1EB}" type="presParOf" srcId="{E1749D5D-A556-44D3-BB35-D39EFA5B6AA4}" destId="{8776512E-BBDD-4746-BD50-8207A25BA7AE}" srcOrd="2" destOrd="0" presId="urn:microsoft.com/office/officeart/2005/8/layout/venn1"/>
    <dgm:cxn modelId="{980AE3B8-3E8D-42FC-B00C-B27471CACF7B}" type="presParOf" srcId="{E1749D5D-A556-44D3-BB35-D39EFA5B6AA4}" destId="{4879AAC6-4277-43FE-AA9A-8AAE3E1BFFB3}" srcOrd="3" destOrd="0" presId="urn:microsoft.com/office/officeart/2005/8/layout/venn1"/>
    <dgm:cxn modelId="{69B42612-9374-4565-B8E3-38D1C1AD9FA8}" type="presParOf" srcId="{E1749D5D-A556-44D3-BB35-D39EFA5B6AA4}" destId="{436DE67E-3643-483A-86BC-53ACFB2313D6}" srcOrd="4" destOrd="0" presId="urn:microsoft.com/office/officeart/2005/8/layout/venn1"/>
    <dgm:cxn modelId="{D2213C86-682E-4CCF-92D0-6FF2CE504BDB}" type="presParOf" srcId="{E1749D5D-A556-44D3-BB35-D39EFA5B6AA4}" destId="{F8468566-5A37-412C-A673-6D14627248D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ECC969-AFC6-4C14-9532-23826E9CC9AE}" type="doc">
      <dgm:prSet loTypeId="urn:microsoft.com/office/officeart/2005/8/layout/radial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18D43B0-54A2-47FA-976D-9E93782558C2}">
      <dgm:prSet/>
      <dgm:spPr/>
      <dgm:t>
        <a:bodyPr/>
        <a:lstStyle/>
        <a:p>
          <a:r>
            <a:rPr lang="en-US" dirty="0"/>
            <a:t>Google’s Android OS</a:t>
          </a:r>
        </a:p>
      </dgm:t>
    </dgm:pt>
    <dgm:pt modelId="{B118F507-380E-42AF-A7DE-4A9DD01D917B}" type="parTrans" cxnId="{37F72892-93F5-45AE-9FE7-827B2A64FE2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2554EA8-4548-463E-A904-86F2A54941CD}" type="sibTrans" cxnId="{37F72892-93F5-45AE-9FE7-827B2A64FE25}">
      <dgm:prSet/>
      <dgm:spPr/>
      <dgm:t>
        <a:bodyPr/>
        <a:lstStyle/>
        <a:p>
          <a:endParaRPr lang="en-US"/>
        </a:p>
      </dgm:t>
    </dgm:pt>
    <dgm:pt modelId="{7D8BE95F-09FA-414B-8695-9BF762F8801C}">
      <dgm:prSet/>
      <dgm:spPr/>
      <dgm:t>
        <a:bodyPr/>
        <a:lstStyle/>
        <a:p>
          <a:r>
            <a:rPr lang="en-US" dirty="0"/>
            <a:t>Desktop Applications</a:t>
          </a:r>
        </a:p>
      </dgm:t>
    </dgm:pt>
    <dgm:pt modelId="{AF05C00B-E6E4-402A-93E9-E121D4C477CB}" type="parTrans" cxnId="{9D1B2636-54D6-42ED-A5CE-9413ED4E68F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9E11A702-DAFA-41C2-A989-B2EF242CB2D1}" type="sibTrans" cxnId="{9D1B2636-54D6-42ED-A5CE-9413ED4E68F1}">
      <dgm:prSet/>
      <dgm:spPr/>
      <dgm:t>
        <a:bodyPr/>
        <a:lstStyle/>
        <a:p>
          <a:endParaRPr lang="en-US"/>
        </a:p>
      </dgm:t>
    </dgm:pt>
    <dgm:pt modelId="{C2CBA7F3-FE2B-4582-B8F0-0A4A0045F94C}">
      <dgm:prSet/>
      <dgm:spPr/>
      <dgm:t>
        <a:bodyPr/>
        <a:lstStyle/>
        <a:p>
          <a:r>
            <a:rPr lang="en-US"/>
            <a:t>Antivirus Programs</a:t>
          </a:r>
        </a:p>
      </dgm:t>
    </dgm:pt>
    <dgm:pt modelId="{9CCB7A5A-60D1-4421-B9D0-FE6549E47C2D}" type="parTrans" cxnId="{FFFB5B98-28FF-4F06-BDBD-67DB1B07C0DD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C2FB509-90EA-49D8-AC8E-767BCC6F6E1E}" type="sibTrans" cxnId="{FFFB5B98-28FF-4F06-BDBD-67DB1B07C0DD}">
      <dgm:prSet/>
      <dgm:spPr/>
      <dgm:t>
        <a:bodyPr/>
        <a:lstStyle/>
        <a:p>
          <a:endParaRPr lang="en-US"/>
        </a:p>
      </dgm:t>
    </dgm:pt>
    <dgm:pt modelId="{063A5AAD-C408-4C24-B2FB-1EABE1B8E4C8}">
      <dgm:prSet/>
      <dgm:spPr/>
      <dgm:t>
        <a:bodyPr/>
        <a:lstStyle/>
        <a:p>
          <a:r>
            <a:rPr lang="en-US"/>
            <a:t>Web Applications</a:t>
          </a:r>
        </a:p>
      </dgm:t>
    </dgm:pt>
    <dgm:pt modelId="{5C299868-B5B6-4388-ACED-25227E083841}" type="parTrans" cxnId="{D806C34C-11AD-4CCE-9D18-753C0A63EF65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F9ABC258-CABA-460C-B6EA-2C5DA3CEC3D2}" type="sibTrans" cxnId="{D806C34C-11AD-4CCE-9D18-753C0A63EF65}">
      <dgm:prSet/>
      <dgm:spPr/>
      <dgm:t>
        <a:bodyPr/>
        <a:lstStyle/>
        <a:p>
          <a:endParaRPr lang="en-US"/>
        </a:p>
      </dgm:t>
    </dgm:pt>
    <dgm:pt modelId="{60B2B189-D8AA-410A-A647-D524A7D85652}">
      <dgm:prSet/>
      <dgm:spPr/>
      <dgm:t>
        <a:bodyPr/>
        <a:lstStyle/>
        <a:p>
          <a:r>
            <a:rPr lang="en-US" dirty="0"/>
            <a:t>Enterprise Applications</a:t>
          </a:r>
        </a:p>
      </dgm:t>
    </dgm:pt>
    <dgm:pt modelId="{ECCD928C-5B98-4D70-A561-CE8CFC903D08}" type="parTrans" cxnId="{B63BEE42-690D-4A94-B25A-AC57AF05663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F3594BC-7D93-4667-BFBB-E7C8965D0950}" type="sibTrans" cxnId="{B63BEE42-690D-4A94-B25A-AC57AF056636}">
      <dgm:prSet/>
      <dgm:spPr/>
      <dgm:t>
        <a:bodyPr/>
        <a:lstStyle/>
        <a:p>
          <a:endParaRPr lang="en-US"/>
        </a:p>
      </dgm:t>
    </dgm:pt>
    <dgm:pt modelId="{E84962EE-A53F-473A-86F4-C615FB47E4BC}" type="pres">
      <dgm:prSet presAssocID="{39ECC969-AFC6-4C14-9532-23826E9CC9A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B168EE7-3FA4-49A5-88D1-F042CC609555}" type="pres">
      <dgm:prSet presAssocID="{39ECC969-AFC6-4C14-9532-23826E9CC9AE}" presName="cycle" presStyleCnt="0"/>
      <dgm:spPr/>
    </dgm:pt>
    <dgm:pt modelId="{F3A839C1-DE4A-42BB-854F-FB0760C0FAA0}" type="pres">
      <dgm:prSet presAssocID="{39ECC969-AFC6-4C14-9532-23826E9CC9AE}" presName="centerShape" presStyleCnt="0"/>
      <dgm:spPr/>
    </dgm:pt>
    <dgm:pt modelId="{AE0926A2-A12A-4861-83C6-6A9E47912A1E}" type="pres">
      <dgm:prSet presAssocID="{39ECC969-AFC6-4C14-9532-23826E9CC9AE}" presName="connSite" presStyleLbl="node1" presStyleIdx="0" presStyleCnt="6"/>
      <dgm:spPr/>
    </dgm:pt>
    <dgm:pt modelId="{D32A6142-6181-4364-A99C-93762A0FCF56}" type="pres">
      <dgm:prSet presAssocID="{39ECC969-AFC6-4C14-9532-23826E9CC9AE}" presName="visible" presStyleLbl="node1" presStyleIdx="0" presStyleCnt="6" custScaleX="180763" custScaleY="167287" custLinFactNeighborX="-4205" custLinFactNeighborY="345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9760ABD1-BF79-4BD2-8AC3-5F45CDFFC408}" type="pres">
      <dgm:prSet presAssocID="{B118F507-380E-42AF-A7DE-4A9DD01D917B}" presName="Name25" presStyleLbl="parChTrans1D1" presStyleIdx="0" presStyleCnt="5"/>
      <dgm:spPr/>
    </dgm:pt>
    <dgm:pt modelId="{3073B006-7448-4DB9-B682-46C5C9CA000C}" type="pres">
      <dgm:prSet presAssocID="{A18D43B0-54A2-47FA-976D-9E93782558C2}" presName="node" presStyleCnt="0"/>
      <dgm:spPr/>
    </dgm:pt>
    <dgm:pt modelId="{CF4E08D4-92FF-42F8-A4F5-DCBB633B4B3C}" type="pres">
      <dgm:prSet presAssocID="{A18D43B0-54A2-47FA-976D-9E93782558C2}" presName="parentNode" presStyleLbl="node1" presStyleIdx="1" presStyleCnt="6" custScaleX="195608" custScaleY="154276" custLinFactNeighborX="-32167" custLinFactNeighborY="17657">
        <dgm:presLayoutVars>
          <dgm:chMax val="1"/>
          <dgm:bulletEnabled val="1"/>
        </dgm:presLayoutVars>
      </dgm:prSet>
      <dgm:spPr/>
    </dgm:pt>
    <dgm:pt modelId="{AE89B171-660D-41DD-A3F9-FAAABCCEA7A6}" type="pres">
      <dgm:prSet presAssocID="{A18D43B0-54A2-47FA-976D-9E93782558C2}" presName="childNode" presStyleLbl="revTx" presStyleIdx="0" presStyleCnt="0">
        <dgm:presLayoutVars>
          <dgm:bulletEnabled val="1"/>
        </dgm:presLayoutVars>
      </dgm:prSet>
      <dgm:spPr/>
    </dgm:pt>
    <dgm:pt modelId="{4F51A5EB-9A6B-41E9-BCF7-3786B50C8D22}" type="pres">
      <dgm:prSet presAssocID="{AF05C00B-E6E4-402A-93E9-E121D4C477CB}" presName="Name25" presStyleLbl="parChTrans1D1" presStyleIdx="1" presStyleCnt="5"/>
      <dgm:spPr/>
    </dgm:pt>
    <dgm:pt modelId="{300935DE-CCD1-4A0F-B7A8-CCFB5F44F8A0}" type="pres">
      <dgm:prSet presAssocID="{7D8BE95F-09FA-414B-8695-9BF762F8801C}" presName="node" presStyleCnt="0"/>
      <dgm:spPr/>
    </dgm:pt>
    <dgm:pt modelId="{DEAC9DD3-E342-4B1F-8830-60EEB8EFCEEA}" type="pres">
      <dgm:prSet presAssocID="{7D8BE95F-09FA-414B-8695-9BF762F8801C}" presName="parentNode" presStyleLbl="node1" presStyleIdx="2" presStyleCnt="6" custScaleX="195608" custScaleY="154276" custLinFactX="58430" custLinFactNeighborX="100000" custLinFactNeighborY="-78270">
        <dgm:presLayoutVars>
          <dgm:chMax val="1"/>
          <dgm:bulletEnabled val="1"/>
        </dgm:presLayoutVars>
      </dgm:prSet>
      <dgm:spPr/>
    </dgm:pt>
    <dgm:pt modelId="{CFDB2742-5FC5-4CF9-A71F-2379B4069265}" type="pres">
      <dgm:prSet presAssocID="{7D8BE95F-09FA-414B-8695-9BF762F8801C}" presName="childNode" presStyleLbl="revTx" presStyleIdx="0" presStyleCnt="0">
        <dgm:presLayoutVars>
          <dgm:bulletEnabled val="1"/>
        </dgm:presLayoutVars>
      </dgm:prSet>
      <dgm:spPr/>
    </dgm:pt>
    <dgm:pt modelId="{11943E9F-4CFA-4B02-842B-749741FB1F96}" type="pres">
      <dgm:prSet presAssocID="{9CCB7A5A-60D1-4421-B9D0-FE6549E47C2D}" presName="Name25" presStyleLbl="parChTrans1D1" presStyleIdx="2" presStyleCnt="5"/>
      <dgm:spPr/>
    </dgm:pt>
    <dgm:pt modelId="{952C9128-07A0-4D11-BD64-25D29237E70C}" type="pres">
      <dgm:prSet presAssocID="{C2CBA7F3-FE2B-4582-B8F0-0A4A0045F94C}" presName="node" presStyleCnt="0"/>
      <dgm:spPr/>
    </dgm:pt>
    <dgm:pt modelId="{AB5516D4-BD31-432D-9223-BDE934DD8915}" type="pres">
      <dgm:prSet presAssocID="{C2CBA7F3-FE2B-4582-B8F0-0A4A0045F94C}" presName="parentNode" presStyleLbl="node1" presStyleIdx="3" presStyleCnt="6" custScaleX="195608" custScaleY="154276" custLinFactX="145392" custLinFactNeighborX="200000" custLinFactNeighborY="-95592">
        <dgm:presLayoutVars>
          <dgm:chMax val="1"/>
          <dgm:bulletEnabled val="1"/>
        </dgm:presLayoutVars>
      </dgm:prSet>
      <dgm:spPr/>
    </dgm:pt>
    <dgm:pt modelId="{59355FF1-E2C5-4DE6-8550-87A598464EB4}" type="pres">
      <dgm:prSet presAssocID="{C2CBA7F3-FE2B-4582-B8F0-0A4A0045F94C}" presName="childNode" presStyleLbl="revTx" presStyleIdx="0" presStyleCnt="0">
        <dgm:presLayoutVars>
          <dgm:bulletEnabled val="1"/>
        </dgm:presLayoutVars>
      </dgm:prSet>
      <dgm:spPr/>
    </dgm:pt>
    <dgm:pt modelId="{4BE15EB5-61A3-4C69-A795-9CB64F69A0FE}" type="pres">
      <dgm:prSet presAssocID="{5C299868-B5B6-4388-ACED-25227E083841}" presName="Name25" presStyleLbl="parChTrans1D1" presStyleIdx="3" presStyleCnt="5"/>
      <dgm:spPr/>
    </dgm:pt>
    <dgm:pt modelId="{43D3F862-5CDA-42F4-B977-369CD6A27268}" type="pres">
      <dgm:prSet presAssocID="{063A5AAD-C408-4C24-B2FB-1EABE1B8E4C8}" presName="node" presStyleCnt="0"/>
      <dgm:spPr/>
    </dgm:pt>
    <dgm:pt modelId="{EE8B45F7-C071-4941-925D-F18D56DD8820}" type="pres">
      <dgm:prSet presAssocID="{063A5AAD-C408-4C24-B2FB-1EABE1B8E4C8}" presName="parentNode" presStyleLbl="node1" presStyleIdx="4" presStyleCnt="6" custScaleX="195608" custScaleY="154276" custLinFactX="158374" custLinFactNeighborX="200000" custLinFactNeighborY="-33792">
        <dgm:presLayoutVars>
          <dgm:chMax val="1"/>
          <dgm:bulletEnabled val="1"/>
        </dgm:presLayoutVars>
      </dgm:prSet>
      <dgm:spPr/>
    </dgm:pt>
    <dgm:pt modelId="{F6A70AB4-D119-46F3-82DF-17871F1FF91F}" type="pres">
      <dgm:prSet presAssocID="{063A5AAD-C408-4C24-B2FB-1EABE1B8E4C8}" presName="childNode" presStyleLbl="revTx" presStyleIdx="0" presStyleCnt="0">
        <dgm:presLayoutVars>
          <dgm:bulletEnabled val="1"/>
        </dgm:presLayoutVars>
      </dgm:prSet>
      <dgm:spPr/>
    </dgm:pt>
    <dgm:pt modelId="{94431DC6-913D-4A48-82C8-18B0DDEBFE23}" type="pres">
      <dgm:prSet presAssocID="{ECCD928C-5B98-4D70-A561-CE8CFC903D08}" presName="Name25" presStyleLbl="parChTrans1D1" presStyleIdx="4" presStyleCnt="5"/>
      <dgm:spPr/>
    </dgm:pt>
    <dgm:pt modelId="{73F01818-086B-403F-A6C8-29BA531944BB}" type="pres">
      <dgm:prSet presAssocID="{60B2B189-D8AA-410A-A647-D524A7D85652}" presName="node" presStyleCnt="0"/>
      <dgm:spPr/>
    </dgm:pt>
    <dgm:pt modelId="{6D98072E-9E77-44BD-9094-4351A9EC6B5D}" type="pres">
      <dgm:prSet presAssocID="{60B2B189-D8AA-410A-A647-D524A7D85652}" presName="parentNode" presStyleLbl="node1" presStyleIdx="5" presStyleCnt="6" custScaleX="195608" custScaleY="154276" custLinFactX="85435" custLinFactNeighborX="100000" custLinFactNeighborY="-51742">
        <dgm:presLayoutVars>
          <dgm:chMax val="1"/>
          <dgm:bulletEnabled val="1"/>
        </dgm:presLayoutVars>
      </dgm:prSet>
      <dgm:spPr/>
    </dgm:pt>
    <dgm:pt modelId="{F3B608A1-88A4-48DD-92BF-80A4E1514AF3}" type="pres">
      <dgm:prSet presAssocID="{60B2B189-D8AA-410A-A647-D524A7D856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9D4A91A-B754-42BF-B403-0A6EFA384797}" type="presOf" srcId="{063A5AAD-C408-4C24-B2FB-1EABE1B8E4C8}" destId="{EE8B45F7-C071-4941-925D-F18D56DD8820}" srcOrd="0" destOrd="0" presId="urn:microsoft.com/office/officeart/2005/8/layout/radial2"/>
    <dgm:cxn modelId="{D8604F2B-0E15-4867-9C36-25A66C2029E7}" type="presOf" srcId="{9CCB7A5A-60D1-4421-B9D0-FE6549E47C2D}" destId="{11943E9F-4CFA-4B02-842B-749741FB1F96}" srcOrd="0" destOrd="0" presId="urn:microsoft.com/office/officeart/2005/8/layout/radial2"/>
    <dgm:cxn modelId="{9D1B2636-54D6-42ED-A5CE-9413ED4E68F1}" srcId="{39ECC969-AFC6-4C14-9532-23826E9CC9AE}" destId="{7D8BE95F-09FA-414B-8695-9BF762F8801C}" srcOrd="1" destOrd="0" parTransId="{AF05C00B-E6E4-402A-93E9-E121D4C477CB}" sibTransId="{9E11A702-DAFA-41C2-A989-B2EF242CB2D1}"/>
    <dgm:cxn modelId="{74E6633C-557C-4F21-A1F1-2F968D9BE565}" type="presOf" srcId="{A18D43B0-54A2-47FA-976D-9E93782558C2}" destId="{CF4E08D4-92FF-42F8-A4F5-DCBB633B4B3C}" srcOrd="0" destOrd="0" presId="urn:microsoft.com/office/officeart/2005/8/layout/radial2"/>
    <dgm:cxn modelId="{B63BEE42-690D-4A94-B25A-AC57AF056636}" srcId="{39ECC969-AFC6-4C14-9532-23826E9CC9AE}" destId="{60B2B189-D8AA-410A-A647-D524A7D85652}" srcOrd="4" destOrd="0" parTransId="{ECCD928C-5B98-4D70-A561-CE8CFC903D08}" sibTransId="{6F3594BC-7D93-4667-BFBB-E7C8965D0950}"/>
    <dgm:cxn modelId="{4CB59B49-BB02-4343-80C0-A17DE2660EC7}" type="presOf" srcId="{C2CBA7F3-FE2B-4582-B8F0-0A4A0045F94C}" destId="{AB5516D4-BD31-432D-9223-BDE934DD8915}" srcOrd="0" destOrd="0" presId="urn:microsoft.com/office/officeart/2005/8/layout/radial2"/>
    <dgm:cxn modelId="{D806C34C-11AD-4CCE-9D18-753C0A63EF65}" srcId="{39ECC969-AFC6-4C14-9532-23826E9CC9AE}" destId="{063A5AAD-C408-4C24-B2FB-1EABE1B8E4C8}" srcOrd="3" destOrd="0" parTransId="{5C299868-B5B6-4388-ACED-25227E083841}" sibTransId="{F9ABC258-CABA-460C-B6EA-2C5DA3CEC3D2}"/>
    <dgm:cxn modelId="{37F72892-93F5-45AE-9FE7-827B2A64FE25}" srcId="{39ECC969-AFC6-4C14-9532-23826E9CC9AE}" destId="{A18D43B0-54A2-47FA-976D-9E93782558C2}" srcOrd="0" destOrd="0" parTransId="{B118F507-380E-42AF-A7DE-4A9DD01D917B}" sibTransId="{62554EA8-4548-463E-A904-86F2A54941CD}"/>
    <dgm:cxn modelId="{FFFB5B98-28FF-4F06-BDBD-67DB1B07C0DD}" srcId="{39ECC969-AFC6-4C14-9532-23826E9CC9AE}" destId="{C2CBA7F3-FE2B-4582-B8F0-0A4A0045F94C}" srcOrd="2" destOrd="0" parTransId="{9CCB7A5A-60D1-4421-B9D0-FE6549E47C2D}" sibTransId="{4C2FB509-90EA-49D8-AC8E-767BCC6F6E1E}"/>
    <dgm:cxn modelId="{4BEDEDB2-E646-4568-B3A7-47B3CEB9884E}" type="presOf" srcId="{7D8BE95F-09FA-414B-8695-9BF762F8801C}" destId="{DEAC9DD3-E342-4B1F-8830-60EEB8EFCEEA}" srcOrd="0" destOrd="0" presId="urn:microsoft.com/office/officeart/2005/8/layout/radial2"/>
    <dgm:cxn modelId="{F13A59C5-BC85-43DF-BA36-4879531ABED7}" type="presOf" srcId="{ECCD928C-5B98-4D70-A561-CE8CFC903D08}" destId="{94431DC6-913D-4A48-82C8-18B0DDEBFE23}" srcOrd="0" destOrd="0" presId="urn:microsoft.com/office/officeart/2005/8/layout/radial2"/>
    <dgm:cxn modelId="{520D00C8-5761-4353-B317-2841F3AA212A}" type="presOf" srcId="{AF05C00B-E6E4-402A-93E9-E121D4C477CB}" destId="{4F51A5EB-9A6B-41E9-BCF7-3786B50C8D22}" srcOrd="0" destOrd="0" presId="urn:microsoft.com/office/officeart/2005/8/layout/radial2"/>
    <dgm:cxn modelId="{89BF42C8-70A3-4A1D-AB5A-1957628C08BF}" type="presOf" srcId="{60B2B189-D8AA-410A-A647-D524A7D85652}" destId="{6D98072E-9E77-44BD-9094-4351A9EC6B5D}" srcOrd="0" destOrd="0" presId="urn:microsoft.com/office/officeart/2005/8/layout/radial2"/>
    <dgm:cxn modelId="{467D04E1-5579-4196-B690-E84DB89B2FC6}" type="presOf" srcId="{5C299868-B5B6-4388-ACED-25227E083841}" destId="{4BE15EB5-61A3-4C69-A795-9CB64F69A0FE}" srcOrd="0" destOrd="0" presId="urn:microsoft.com/office/officeart/2005/8/layout/radial2"/>
    <dgm:cxn modelId="{8EFEF2E4-24C5-45C2-838B-0F9116710EEE}" type="presOf" srcId="{B118F507-380E-42AF-A7DE-4A9DD01D917B}" destId="{9760ABD1-BF79-4BD2-8AC3-5F45CDFFC408}" srcOrd="0" destOrd="0" presId="urn:microsoft.com/office/officeart/2005/8/layout/radial2"/>
    <dgm:cxn modelId="{729E46EB-EF3E-426F-A622-B6347EB4A9CC}" type="presOf" srcId="{39ECC969-AFC6-4C14-9532-23826E9CC9AE}" destId="{E84962EE-A53F-473A-86F4-C615FB47E4BC}" srcOrd="0" destOrd="0" presId="urn:microsoft.com/office/officeart/2005/8/layout/radial2"/>
    <dgm:cxn modelId="{551E5CD0-D1D9-4349-9127-98024894BAE3}" type="presParOf" srcId="{E84962EE-A53F-473A-86F4-C615FB47E4BC}" destId="{CB168EE7-3FA4-49A5-88D1-F042CC609555}" srcOrd="0" destOrd="0" presId="urn:microsoft.com/office/officeart/2005/8/layout/radial2"/>
    <dgm:cxn modelId="{FAE0DEC1-52CF-46AE-AE98-B784D7C66176}" type="presParOf" srcId="{CB168EE7-3FA4-49A5-88D1-F042CC609555}" destId="{F3A839C1-DE4A-42BB-854F-FB0760C0FAA0}" srcOrd="0" destOrd="0" presId="urn:microsoft.com/office/officeart/2005/8/layout/radial2"/>
    <dgm:cxn modelId="{4C1C35A5-8C4A-4B1D-86B8-903B67F62702}" type="presParOf" srcId="{F3A839C1-DE4A-42BB-854F-FB0760C0FAA0}" destId="{AE0926A2-A12A-4861-83C6-6A9E47912A1E}" srcOrd="0" destOrd="0" presId="urn:microsoft.com/office/officeart/2005/8/layout/radial2"/>
    <dgm:cxn modelId="{09E0F2F6-CE43-46C6-A2FF-57061DD2CD99}" type="presParOf" srcId="{F3A839C1-DE4A-42BB-854F-FB0760C0FAA0}" destId="{D32A6142-6181-4364-A99C-93762A0FCF56}" srcOrd="1" destOrd="0" presId="urn:microsoft.com/office/officeart/2005/8/layout/radial2"/>
    <dgm:cxn modelId="{4470232A-0C3D-4221-860D-DEDAFB6D0744}" type="presParOf" srcId="{CB168EE7-3FA4-49A5-88D1-F042CC609555}" destId="{9760ABD1-BF79-4BD2-8AC3-5F45CDFFC408}" srcOrd="1" destOrd="0" presId="urn:microsoft.com/office/officeart/2005/8/layout/radial2"/>
    <dgm:cxn modelId="{8B720E50-B8FA-40B8-944F-C30E051E151A}" type="presParOf" srcId="{CB168EE7-3FA4-49A5-88D1-F042CC609555}" destId="{3073B006-7448-4DB9-B682-46C5C9CA000C}" srcOrd="2" destOrd="0" presId="urn:microsoft.com/office/officeart/2005/8/layout/radial2"/>
    <dgm:cxn modelId="{DFF41F82-0676-4C0D-B307-DA7143074F9F}" type="presParOf" srcId="{3073B006-7448-4DB9-B682-46C5C9CA000C}" destId="{CF4E08D4-92FF-42F8-A4F5-DCBB633B4B3C}" srcOrd="0" destOrd="0" presId="urn:microsoft.com/office/officeart/2005/8/layout/radial2"/>
    <dgm:cxn modelId="{9257697D-AA8D-4070-B246-5657A17BF767}" type="presParOf" srcId="{3073B006-7448-4DB9-B682-46C5C9CA000C}" destId="{AE89B171-660D-41DD-A3F9-FAAABCCEA7A6}" srcOrd="1" destOrd="0" presId="urn:microsoft.com/office/officeart/2005/8/layout/radial2"/>
    <dgm:cxn modelId="{513D7577-C234-4FC9-8858-905E75D66CD5}" type="presParOf" srcId="{CB168EE7-3FA4-49A5-88D1-F042CC609555}" destId="{4F51A5EB-9A6B-41E9-BCF7-3786B50C8D22}" srcOrd="3" destOrd="0" presId="urn:microsoft.com/office/officeart/2005/8/layout/radial2"/>
    <dgm:cxn modelId="{02A010E2-8C17-4167-986A-F0D27A50EE8D}" type="presParOf" srcId="{CB168EE7-3FA4-49A5-88D1-F042CC609555}" destId="{300935DE-CCD1-4A0F-B7A8-CCFB5F44F8A0}" srcOrd="4" destOrd="0" presId="urn:microsoft.com/office/officeart/2005/8/layout/radial2"/>
    <dgm:cxn modelId="{E143D929-5297-406C-B651-6646FBC1BA8C}" type="presParOf" srcId="{300935DE-CCD1-4A0F-B7A8-CCFB5F44F8A0}" destId="{DEAC9DD3-E342-4B1F-8830-60EEB8EFCEEA}" srcOrd="0" destOrd="0" presId="urn:microsoft.com/office/officeart/2005/8/layout/radial2"/>
    <dgm:cxn modelId="{A8AC5F84-3CA1-4809-8F34-DA580196AFCE}" type="presParOf" srcId="{300935DE-CCD1-4A0F-B7A8-CCFB5F44F8A0}" destId="{CFDB2742-5FC5-4CF9-A71F-2379B4069265}" srcOrd="1" destOrd="0" presId="urn:microsoft.com/office/officeart/2005/8/layout/radial2"/>
    <dgm:cxn modelId="{A1CD92FA-9273-4CB4-94CB-62A3D83831D0}" type="presParOf" srcId="{CB168EE7-3FA4-49A5-88D1-F042CC609555}" destId="{11943E9F-4CFA-4B02-842B-749741FB1F96}" srcOrd="5" destOrd="0" presId="urn:microsoft.com/office/officeart/2005/8/layout/radial2"/>
    <dgm:cxn modelId="{3C457EAC-5992-4B58-A103-2EA92309AE0D}" type="presParOf" srcId="{CB168EE7-3FA4-49A5-88D1-F042CC609555}" destId="{952C9128-07A0-4D11-BD64-25D29237E70C}" srcOrd="6" destOrd="0" presId="urn:microsoft.com/office/officeart/2005/8/layout/radial2"/>
    <dgm:cxn modelId="{C7692B3B-AE30-42F6-A3D9-FAB856B72072}" type="presParOf" srcId="{952C9128-07A0-4D11-BD64-25D29237E70C}" destId="{AB5516D4-BD31-432D-9223-BDE934DD8915}" srcOrd="0" destOrd="0" presId="urn:microsoft.com/office/officeart/2005/8/layout/radial2"/>
    <dgm:cxn modelId="{B328CFD3-7B4D-4EDD-8F3F-3480DE913C6F}" type="presParOf" srcId="{952C9128-07A0-4D11-BD64-25D29237E70C}" destId="{59355FF1-E2C5-4DE6-8550-87A598464EB4}" srcOrd="1" destOrd="0" presId="urn:microsoft.com/office/officeart/2005/8/layout/radial2"/>
    <dgm:cxn modelId="{7BDBA660-1358-4433-8A88-71CC8F0F51D2}" type="presParOf" srcId="{CB168EE7-3FA4-49A5-88D1-F042CC609555}" destId="{4BE15EB5-61A3-4C69-A795-9CB64F69A0FE}" srcOrd="7" destOrd="0" presId="urn:microsoft.com/office/officeart/2005/8/layout/radial2"/>
    <dgm:cxn modelId="{15F44621-D27D-49A5-8ECE-2DF6B0DF64C6}" type="presParOf" srcId="{CB168EE7-3FA4-49A5-88D1-F042CC609555}" destId="{43D3F862-5CDA-42F4-B977-369CD6A27268}" srcOrd="8" destOrd="0" presId="urn:microsoft.com/office/officeart/2005/8/layout/radial2"/>
    <dgm:cxn modelId="{D1B1A42B-4841-4155-B11E-F8089742CE3C}" type="presParOf" srcId="{43D3F862-5CDA-42F4-B977-369CD6A27268}" destId="{EE8B45F7-C071-4941-925D-F18D56DD8820}" srcOrd="0" destOrd="0" presId="urn:microsoft.com/office/officeart/2005/8/layout/radial2"/>
    <dgm:cxn modelId="{5EE2943E-9CAE-4138-9A77-131487F1316C}" type="presParOf" srcId="{43D3F862-5CDA-42F4-B977-369CD6A27268}" destId="{F6A70AB4-D119-46F3-82DF-17871F1FF91F}" srcOrd="1" destOrd="0" presId="urn:microsoft.com/office/officeart/2005/8/layout/radial2"/>
    <dgm:cxn modelId="{D69395DD-26BA-479E-834E-79F8E32292BE}" type="presParOf" srcId="{CB168EE7-3FA4-49A5-88D1-F042CC609555}" destId="{94431DC6-913D-4A48-82C8-18B0DDEBFE23}" srcOrd="9" destOrd="0" presId="urn:microsoft.com/office/officeart/2005/8/layout/radial2"/>
    <dgm:cxn modelId="{286BCE8D-CE15-4860-A971-57E7BD072CF4}" type="presParOf" srcId="{CB168EE7-3FA4-49A5-88D1-F042CC609555}" destId="{73F01818-086B-403F-A6C8-29BA531944BB}" srcOrd="10" destOrd="0" presId="urn:microsoft.com/office/officeart/2005/8/layout/radial2"/>
    <dgm:cxn modelId="{33455FB4-559E-4F37-948D-486F594E8787}" type="presParOf" srcId="{73F01818-086B-403F-A6C8-29BA531944BB}" destId="{6D98072E-9E77-44BD-9094-4351A9EC6B5D}" srcOrd="0" destOrd="0" presId="urn:microsoft.com/office/officeart/2005/8/layout/radial2"/>
    <dgm:cxn modelId="{C9A04B04-F690-4781-A64E-F7A8F3B655BD}" type="presParOf" srcId="{73F01818-086B-403F-A6C8-29BA531944BB}" destId="{F3B608A1-88A4-48DD-92BF-80A4E1514AF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AB6E32-788A-4E1E-AF5A-79ADBAC51086}" type="doc">
      <dgm:prSet loTypeId="urn:microsoft.com/office/officeart/2005/8/layout/venn1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63D0EA-18F6-488C-927F-F954FD04B8A9}">
      <dgm:prSet/>
      <dgm:spPr/>
      <dgm:t>
        <a:bodyPr/>
        <a:lstStyle/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public</a:t>
          </a:r>
        </a:p>
      </dgm:t>
    </dgm:pt>
    <dgm:pt modelId="{4EEBA0A5-F5B6-4602-890F-190D151F27F4}" type="parTrans" cxnId="{7A7636CA-7428-48B4-ACEC-C34F98241412}">
      <dgm:prSet/>
      <dgm:spPr/>
      <dgm:t>
        <a:bodyPr/>
        <a:lstStyle/>
        <a:p>
          <a:endParaRPr lang="en-US"/>
        </a:p>
      </dgm:t>
    </dgm:pt>
    <dgm:pt modelId="{957E2DF9-2A39-4DC2-9C91-F606381593D5}" type="sibTrans" cxnId="{7A7636CA-7428-48B4-ACEC-C34F98241412}">
      <dgm:prSet/>
      <dgm:spPr/>
      <dgm:t>
        <a:bodyPr/>
        <a:lstStyle/>
        <a:p>
          <a:endParaRPr lang="en-US"/>
        </a:p>
      </dgm:t>
    </dgm:pt>
    <dgm:pt modelId="{B8DD1CDB-4B11-46FA-9071-4CCE197820D8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static</a:t>
          </a:r>
        </a:p>
      </dgm:t>
    </dgm:pt>
    <dgm:pt modelId="{04DF7994-0C16-440A-8FF3-104EBC83D2C1}" type="parTrans" cxnId="{31421763-C925-4404-91BD-50D8B9B623E0}">
      <dgm:prSet/>
      <dgm:spPr/>
      <dgm:t>
        <a:bodyPr/>
        <a:lstStyle/>
        <a:p>
          <a:endParaRPr lang="en-US"/>
        </a:p>
      </dgm:t>
    </dgm:pt>
    <dgm:pt modelId="{D2BA2E2A-F937-4737-BCF8-8BA6FDC21D06}" type="sibTrans" cxnId="{31421763-C925-4404-91BD-50D8B9B623E0}">
      <dgm:prSet/>
      <dgm:spPr/>
      <dgm:t>
        <a:bodyPr/>
        <a:lstStyle/>
        <a:p>
          <a:endParaRPr lang="en-US"/>
        </a:p>
      </dgm:t>
    </dgm:pt>
    <dgm:pt modelId="{C05083CA-6517-4848-885C-EB08426392F1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void</a:t>
          </a:r>
        </a:p>
      </dgm:t>
    </dgm:pt>
    <dgm:pt modelId="{40A51498-7AF4-47E9-8709-1BB7A5EEADC9}" type="parTrans" cxnId="{642A97A1-3111-4973-B004-E6E496ABBBD1}">
      <dgm:prSet/>
      <dgm:spPr/>
      <dgm:t>
        <a:bodyPr/>
        <a:lstStyle/>
        <a:p>
          <a:endParaRPr lang="en-US"/>
        </a:p>
      </dgm:t>
    </dgm:pt>
    <dgm:pt modelId="{39CA299B-4D97-4582-A636-0E525789E4C6}" type="sibTrans" cxnId="{642A97A1-3111-4973-B004-E6E496ABBBD1}">
      <dgm:prSet/>
      <dgm:spPr/>
      <dgm:t>
        <a:bodyPr/>
        <a:lstStyle/>
        <a:p>
          <a:endParaRPr lang="en-US"/>
        </a:p>
      </dgm:t>
    </dgm:pt>
    <dgm:pt modelId="{59B3BF01-819F-40F5-9A4B-0B3B3003621D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main</a:t>
          </a:r>
        </a:p>
      </dgm:t>
    </dgm:pt>
    <dgm:pt modelId="{F0B57BF9-9776-49ED-ABEC-F223E0257F41}" type="parTrans" cxnId="{34B7AF0C-B873-4D9C-B2AB-4BB9AA10060E}">
      <dgm:prSet/>
      <dgm:spPr/>
      <dgm:t>
        <a:bodyPr/>
        <a:lstStyle/>
        <a:p>
          <a:endParaRPr lang="en-US"/>
        </a:p>
      </dgm:t>
    </dgm:pt>
    <dgm:pt modelId="{3AA38CEB-CB8D-4FD3-BA10-4CE11844AF66}" type="sibTrans" cxnId="{34B7AF0C-B873-4D9C-B2AB-4BB9AA10060E}">
      <dgm:prSet/>
      <dgm:spPr/>
      <dgm:t>
        <a:bodyPr/>
        <a:lstStyle/>
        <a:p>
          <a:endParaRPr lang="en-US"/>
        </a:p>
      </dgm:t>
    </dgm:pt>
    <dgm:pt modelId="{CC92FF3D-FF16-402D-AE85-F3D2149BB825}" type="pres">
      <dgm:prSet presAssocID="{0BAB6E32-788A-4E1E-AF5A-79ADBAC51086}" presName="compositeShape" presStyleCnt="0">
        <dgm:presLayoutVars>
          <dgm:chMax val="7"/>
          <dgm:dir/>
          <dgm:resizeHandles val="exact"/>
        </dgm:presLayoutVars>
      </dgm:prSet>
      <dgm:spPr/>
    </dgm:pt>
    <dgm:pt modelId="{4CFBA751-FF96-4936-94F1-BD9C63FF36CE}" type="pres">
      <dgm:prSet presAssocID="{4A63D0EA-18F6-488C-927F-F954FD04B8A9}" presName="circ1" presStyleLbl="vennNode1" presStyleIdx="0" presStyleCnt="4"/>
      <dgm:spPr/>
    </dgm:pt>
    <dgm:pt modelId="{0158D61B-02D4-4D78-BDA2-75A928DEDDF1}" type="pres">
      <dgm:prSet presAssocID="{4A63D0EA-18F6-488C-927F-F954FD04B8A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699576F-CBCC-4BE1-A8D3-2A1DB99F51C8}" type="pres">
      <dgm:prSet presAssocID="{B8DD1CDB-4B11-46FA-9071-4CCE197820D8}" presName="circ2" presStyleLbl="vennNode1" presStyleIdx="1" presStyleCnt="4"/>
      <dgm:spPr/>
    </dgm:pt>
    <dgm:pt modelId="{48170A40-1B0C-4C31-B309-8CCE8742C764}" type="pres">
      <dgm:prSet presAssocID="{B8DD1CDB-4B11-46FA-9071-4CCE197820D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6EBED7A-FB07-4556-829A-BEC959DDEADD}" type="pres">
      <dgm:prSet presAssocID="{C05083CA-6517-4848-885C-EB08426392F1}" presName="circ3" presStyleLbl="vennNode1" presStyleIdx="2" presStyleCnt="4"/>
      <dgm:spPr/>
    </dgm:pt>
    <dgm:pt modelId="{77D54015-94A6-4EF3-A9E5-328BB02CD743}" type="pres">
      <dgm:prSet presAssocID="{C05083CA-6517-4848-885C-EB08426392F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7469683-C4B9-4782-A2E0-3282ED1A4106}" type="pres">
      <dgm:prSet presAssocID="{59B3BF01-819F-40F5-9A4B-0B3B3003621D}" presName="circ4" presStyleLbl="vennNode1" presStyleIdx="3" presStyleCnt="4"/>
      <dgm:spPr/>
    </dgm:pt>
    <dgm:pt modelId="{77778BDE-6167-4CD2-B8A5-4E104FEE8BF8}" type="pres">
      <dgm:prSet presAssocID="{59B3BF01-819F-40F5-9A4B-0B3B3003621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B7AF0C-B873-4D9C-B2AB-4BB9AA10060E}" srcId="{0BAB6E32-788A-4E1E-AF5A-79ADBAC51086}" destId="{59B3BF01-819F-40F5-9A4B-0B3B3003621D}" srcOrd="3" destOrd="0" parTransId="{F0B57BF9-9776-49ED-ABEC-F223E0257F41}" sibTransId="{3AA38CEB-CB8D-4FD3-BA10-4CE11844AF66}"/>
    <dgm:cxn modelId="{D53AD041-9015-4C96-BAAD-5CA21B3FC11D}" type="presOf" srcId="{C05083CA-6517-4848-885C-EB08426392F1}" destId="{D6EBED7A-FB07-4556-829A-BEC959DDEADD}" srcOrd="0" destOrd="0" presId="urn:microsoft.com/office/officeart/2005/8/layout/venn1"/>
    <dgm:cxn modelId="{31421763-C925-4404-91BD-50D8B9B623E0}" srcId="{0BAB6E32-788A-4E1E-AF5A-79ADBAC51086}" destId="{B8DD1CDB-4B11-46FA-9071-4CCE197820D8}" srcOrd="1" destOrd="0" parTransId="{04DF7994-0C16-440A-8FF3-104EBC83D2C1}" sibTransId="{D2BA2E2A-F937-4737-BCF8-8BA6FDC21D06}"/>
    <dgm:cxn modelId="{1D0B7044-BBB0-4BA8-8BD4-3A1058051508}" type="presOf" srcId="{B8DD1CDB-4B11-46FA-9071-4CCE197820D8}" destId="{4699576F-CBCC-4BE1-A8D3-2A1DB99F51C8}" srcOrd="0" destOrd="0" presId="urn:microsoft.com/office/officeart/2005/8/layout/venn1"/>
    <dgm:cxn modelId="{5E30B77D-30A0-4490-AF4D-E404E4733463}" type="presOf" srcId="{B8DD1CDB-4B11-46FA-9071-4CCE197820D8}" destId="{48170A40-1B0C-4C31-B309-8CCE8742C764}" srcOrd="1" destOrd="0" presId="urn:microsoft.com/office/officeart/2005/8/layout/venn1"/>
    <dgm:cxn modelId="{2E0A4580-B8FD-4149-9B14-1591EA7D3BFE}" type="presOf" srcId="{C05083CA-6517-4848-885C-EB08426392F1}" destId="{77D54015-94A6-4EF3-A9E5-328BB02CD743}" srcOrd="1" destOrd="0" presId="urn:microsoft.com/office/officeart/2005/8/layout/venn1"/>
    <dgm:cxn modelId="{1E945E84-681F-4136-B87B-A242D58323E8}" type="presOf" srcId="{4A63D0EA-18F6-488C-927F-F954FD04B8A9}" destId="{4CFBA751-FF96-4936-94F1-BD9C63FF36CE}" srcOrd="0" destOrd="0" presId="urn:microsoft.com/office/officeart/2005/8/layout/venn1"/>
    <dgm:cxn modelId="{1FAC3F8B-7EE6-4277-8716-182BDB491E0A}" type="presOf" srcId="{59B3BF01-819F-40F5-9A4B-0B3B3003621D}" destId="{77778BDE-6167-4CD2-B8A5-4E104FEE8BF8}" srcOrd="1" destOrd="0" presId="urn:microsoft.com/office/officeart/2005/8/layout/venn1"/>
    <dgm:cxn modelId="{642A97A1-3111-4973-B004-E6E496ABBBD1}" srcId="{0BAB6E32-788A-4E1E-AF5A-79ADBAC51086}" destId="{C05083CA-6517-4848-885C-EB08426392F1}" srcOrd="2" destOrd="0" parTransId="{40A51498-7AF4-47E9-8709-1BB7A5EEADC9}" sibTransId="{39CA299B-4D97-4582-A636-0E525789E4C6}"/>
    <dgm:cxn modelId="{7A7636CA-7428-48B4-ACEC-C34F98241412}" srcId="{0BAB6E32-788A-4E1E-AF5A-79ADBAC51086}" destId="{4A63D0EA-18F6-488C-927F-F954FD04B8A9}" srcOrd="0" destOrd="0" parTransId="{4EEBA0A5-F5B6-4602-890F-190D151F27F4}" sibTransId="{957E2DF9-2A39-4DC2-9C91-F606381593D5}"/>
    <dgm:cxn modelId="{F64C04D8-8693-4E1D-8F0D-7E6D363E1E6D}" type="presOf" srcId="{4A63D0EA-18F6-488C-927F-F954FD04B8A9}" destId="{0158D61B-02D4-4D78-BDA2-75A928DEDDF1}" srcOrd="1" destOrd="0" presId="urn:microsoft.com/office/officeart/2005/8/layout/venn1"/>
    <dgm:cxn modelId="{33EC2DD9-BE90-4541-A1A2-EC8A009958A4}" type="presOf" srcId="{59B3BF01-819F-40F5-9A4B-0B3B3003621D}" destId="{A7469683-C4B9-4782-A2E0-3282ED1A4106}" srcOrd="0" destOrd="0" presId="urn:microsoft.com/office/officeart/2005/8/layout/venn1"/>
    <dgm:cxn modelId="{44DF00FA-38ED-42B8-A860-48BD5580F488}" type="presOf" srcId="{0BAB6E32-788A-4E1E-AF5A-79ADBAC51086}" destId="{CC92FF3D-FF16-402D-AE85-F3D2149BB825}" srcOrd="0" destOrd="0" presId="urn:microsoft.com/office/officeart/2005/8/layout/venn1"/>
    <dgm:cxn modelId="{7F2E79A1-575A-4C33-A90F-9EE60747F2B6}" type="presParOf" srcId="{CC92FF3D-FF16-402D-AE85-F3D2149BB825}" destId="{4CFBA751-FF96-4936-94F1-BD9C63FF36CE}" srcOrd="0" destOrd="0" presId="urn:microsoft.com/office/officeart/2005/8/layout/venn1"/>
    <dgm:cxn modelId="{B86FFF0A-D2A2-43B4-95DB-05C5B22C53DB}" type="presParOf" srcId="{CC92FF3D-FF16-402D-AE85-F3D2149BB825}" destId="{0158D61B-02D4-4D78-BDA2-75A928DEDDF1}" srcOrd="1" destOrd="0" presId="urn:microsoft.com/office/officeart/2005/8/layout/venn1"/>
    <dgm:cxn modelId="{A9834B66-8174-41AE-9A20-A488E4FFFEB1}" type="presParOf" srcId="{CC92FF3D-FF16-402D-AE85-F3D2149BB825}" destId="{4699576F-CBCC-4BE1-A8D3-2A1DB99F51C8}" srcOrd="2" destOrd="0" presId="urn:microsoft.com/office/officeart/2005/8/layout/venn1"/>
    <dgm:cxn modelId="{EF4D8FF9-FB24-498B-9C37-93DB073C51C8}" type="presParOf" srcId="{CC92FF3D-FF16-402D-AE85-F3D2149BB825}" destId="{48170A40-1B0C-4C31-B309-8CCE8742C764}" srcOrd="3" destOrd="0" presId="urn:microsoft.com/office/officeart/2005/8/layout/venn1"/>
    <dgm:cxn modelId="{27FB3E6A-AB00-4EBD-83C3-A998ADAA5BE2}" type="presParOf" srcId="{CC92FF3D-FF16-402D-AE85-F3D2149BB825}" destId="{D6EBED7A-FB07-4556-829A-BEC959DDEADD}" srcOrd="4" destOrd="0" presId="urn:microsoft.com/office/officeart/2005/8/layout/venn1"/>
    <dgm:cxn modelId="{57E67F74-EB62-47C3-9884-2F7E249CD8ED}" type="presParOf" srcId="{CC92FF3D-FF16-402D-AE85-F3D2149BB825}" destId="{77D54015-94A6-4EF3-A9E5-328BB02CD743}" srcOrd="5" destOrd="0" presId="urn:microsoft.com/office/officeart/2005/8/layout/venn1"/>
    <dgm:cxn modelId="{E0082CDD-489D-480A-88DB-94A11D932A3D}" type="presParOf" srcId="{CC92FF3D-FF16-402D-AE85-F3D2149BB825}" destId="{A7469683-C4B9-4782-A2E0-3282ED1A4106}" srcOrd="6" destOrd="0" presId="urn:microsoft.com/office/officeart/2005/8/layout/venn1"/>
    <dgm:cxn modelId="{942778BE-6635-4BC7-9C44-B09374A52BE8}" type="presParOf" srcId="{CC92FF3D-FF16-402D-AE85-F3D2149BB825}" destId="{77778BDE-6167-4CD2-B8A5-4E104FEE8BF8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0E5AE-A72A-4BDB-B1B6-4A1355A33D1F}">
      <dsp:nvSpPr>
        <dsp:cNvPr id="0" name=""/>
        <dsp:cNvSpPr/>
      </dsp:nvSpPr>
      <dsp:spPr>
        <a:xfrm>
          <a:off x="1063517" y="46687"/>
          <a:ext cx="2240983" cy="224098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Portable</a:t>
          </a:r>
        </a:p>
      </dsp:txBody>
      <dsp:txXfrm>
        <a:off x="1362315" y="438859"/>
        <a:ext cx="1643387" cy="1008442"/>
      </dsp:txXfrm>
    </dsp:sp>
    <dsp:sp modelId="{8776512E-BBDD-4746-BD50-8207A25BA7AE}">
      <dsp:nvSpPr>
        <dsp:cNvPr id="0" name=""/>
        <dsp:cNvSpPr/>
      </dsp:nvSpPr>
      <dsp:spPr>
        <a:xfrm>
          <a:off x="1872139" y="1447301"/>
          <a:ext cx="2240983" cy="2240983"/>
        </a:xfrm>
        <a:prstGeom prst="ellipse">
          <a:avLst/>
        </a:prstGeom>
        <a:solidFill>
          <a:schemeClr val="accent4">
            <a:alpha val="50000"/>
            <a:hueOff val="-1759972"/>
            <a:satOff val="-18065"/>
            <a:lumOff val="755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Robust</a:t>
          </a:r>
        </a:p>
      </dsp:txBody>
      <dsp:txXfrm>
        <a:off x="2557506" y="2026222"/>
        <a:ext cx="1344589" cy="1232540"/>
      </dsp:txXfrm>
    </dsp:sp>
    <dsp:sp modelId="{436DE67E-3643-483A-86BC-53ACFB2313D6}">
      <dsp:nvSpPr>
        <dsp:cNvPr id="0" name=""/>
        <dsp:cNvSpPr/>
      </dsp:nvSpPr>
      <dsp:spPr>
        <a:xfrm>
          <a:off x="254896" y="1447301"/>
          <a:ext cx="2240983" cy="2240983"/>
        </a:xfrm>
        <a:prstGeom prst="ellipse">
          <a:avLst/>
        </a:prstGeom>
        <a:solidFill>
          <a:schemeClr val="accent4">
            <a:alpha val="50000"/>
            <a:hueOff val="-3519944"/>
            <a:satOff val="-36129"/>
            <a:lumOff val="1509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Dynamic</a:t>
          </a:r>
        </a:p>
      </dsp:txBody>
      <dsp:txXfrm>
        <a:off x="465922" y="2026222"/>
        <a:ext cx="1344589" cy="123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31DC6-913D-4A48-82C8-18B0DDEBFE23}">
      <dsp:nvSpPr>
        <dsp:cNvPr id="0" name=""/>
        <dsp:cNvSpPr/>
      </dsp:nvSpPr>
      <dsp:spPr>
        <a:xfrm rot="1775441">
          <a:off x="4469495" y="4113960"/>
          <a:ext cx="2464043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2464043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BE15EB5-61A3-4C69-A795-9CB64F69A0FE}">
      <dsp:nvSpPr>
        <dsp:cNvPr id="0" name=""/>
        <dsp:cNvSpPr/>
      </dsp:nvSpPr>
      <dsp:spPr>
        <a:xfrm rot="569251">
          <a:off x="4598022" y="3640611"/>
          <a:ext cx="4702191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4702191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1943E9F-4CFA-4B02-842B-749741FB1F96}">
      <dsp:nvSpPr>
        <dsp:cNvPr id="0" name=""/>
        <dsp:cNvSpPr/>
      </dsp:nvSpPr>
      <dsp:spPr>
        <a:xfrm rot="21053732">
          <a:off x="4599700" y="2663952"/>
          <a:ext cx="4838895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4838895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F51A5EB-9A6B-41E9-BCF7-3786B50C8D22}">
      <dsp:nvSpPr>
        <dsp:cNvPr id="0" name=""/>
        <dsp:cNvSpPr/>
      </dsp:nvSpPr>
      <dsp:spPr>
        <a:xfrm rot="19880526">
          <a:off x="4445678" y="2081086"/>
          <a:ext cx="3012272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3012272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9760ABD1-BF79-4BD2-8AC3-5F45CDFFC408}">
      <dsp:nvSpPr>
        <dsp:cNvPr id="0" name=""/>
        <dsp:cNvSpPr/>
      </dsp:nvSpPr>
      <dsp:spPr>
        <a:xfrm rot="17866497">
          <a:off x="4021114" y="2002656"/>
          <a:ext cx="1164137" cy="26718"/>
        </a:xfrm>
        <a:custGeom>
          <a:avLst/>
          <a:gdLst/>
          <a:ahLst/>
          <a:cxnLst/>
          <a:rect l="0" t="0" r="0" b="0"/>
          <a:pathLst>
            <a:path>
              <a:moveTo>
                <a:pt x="0" y="13359"/>
              </a:moveTo>
              <a:lnTo>
                <a:pt x="1164137" y="13359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D32A6142-6181-4364-A99C-93762A0FCF56}">
      <dsp:nvSpPr>
        <dsp:cNvPr id="0" name=""/>
        <dsp:cNvSpPr/>
      </dsp:nvSpPr>
      <dsp:spPr>
        <a:xfrm>
          <a:off x="2297220" y="2277582"/>
          <a:ext cx="3254298" cy="30116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E08D4-92FF-42F8-A4F5-DCBB633B4B3C}">
      <dsp:nvSpPr>
        <dsp:cNvPr id="0" name=""/>
        <dsp:cNvSpPr/>
      </dsp:nvSpPr>
      <dsp:spPr>
        <a:xfrm>
          <a:off x="4223235" y="-101712"/>
          <a:ext cx="2112933" cy="1666470"/>
        </a:xfrm>
        <a:prstGeom prst="ellipse">
          <a:avLst/>
        </a:prstGeom>
        <a:solidFill>
          <a:schemeClr val="accent5">
            <a:hueOff val="-367427"/>
            <a:satOff val="54"/>
            <a:lumOff val="-1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Google’s Android OS</a:t>
          </a:r>
        </a:p>
      </dsp:txBody>
      <dsp:txXfrm>
        <a:off x="4532667" y="142337"/>
        <a:ext cx="1494069" cy="1178372"/>
      </dsp:txXfrm>
    </dsp:sp>
    <dsp:sp modelId="{DEAC9DD3-E342-4B1F-8830-60EEB8EFCEEA}">
      <dsp:nvSpPr>
        <dsp:cNvPr id="0" name=""/>
        <dsp:cNvSpPr/>
      </dsp:nvSpPr>
      <dsp:spPr>
        <a:xfrm>
          <a:off x="7085338" y="64316"/>
          <a:ext cx="2112933" cy="1666470"/>
        </a:xfrm>
        <a:prstGeom prst="ellipse">
          <a:avLst/>
        </a:prstGeom>
        <a:solidFill>
          <a:schemeClr val="accent5">
            <a:hueOff val="-734855"/>
            <a:satOff val="108"/>
            <a:lumOff val="-2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Desktop Applications</a:t>
          </a:r>
        </a:p>
      </dsp:txBody>
      <dsp:txXfrm>
        <a:off x="7394770" y="308365"/>
        <a:ext cx="1494069" cy="1178372"/>
      </dsp:txXfrm>
    </dsp:sp>
    <dsp:sp modelId="{AB5516D4-BD31-432D-9223-BDE934DD8915}">
      <dsp:nvSpPr>
        <dsp:cNvPr id="0" name=""/>
        <dsp:cNvSpPr/>
      </dsp:nvSpPr>
      <dsp:spPr>
        <a:xfrm>
          <a:off x="9386959" y="1295322"/>
          <a:ext cx="2112933" cy="1666470"/>
        </a:xfrm>
        <a:prstGeom prst="ellipse">
          <a:avLst/>
        </a:prstGeom>
        <a:solidFill>
          <a:schemeClr val="accent5">
            <a:hueOff val="-1102282"/>
            <a:satOff val="162"/>
            <a:lumOff val="-3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Antivirus Programs</a:t>
          </a:r>
        </a:p>
      </dsp:txBody>
      <dsp:txXfrm>
        <a:off x="9696391" y="1539371"/>
        <a:ext cx="1494069" cy="1178372"/>
      </dsp:txXfrm>
    </dsp:sp>
    <dsp:sp modelId="{EE8B45F7-C071-4941-925D-F18D56DD8820}">
      <dsp:nvSpPr>
        <dsp:cNvPr id="0" name=""/>
        <dsp:cNvSpPr/>
      </dsp:nvSpPr>
      <dsp:spPr>
        <a:xfrm>
          <a:off x="9245108" y="3380994"/>
          <a:ext cx="2112933" cy="1666470"/>
        </a:xfrm>
        <a:prstGeom prst="ellipse">
          <a:avLst/>
        </a:prstGeom>
        <a:solidFill>
          <a:schemeClr val="accent5">
            <a:hueOff val="-1469710"/>
            <a:satOff val="216"/>
            <a:lumOff val="-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Web Applications</a:t>
          </a:r>
        </a:p>
      </dsp:txBody>
      <dsp:txXfrm>
        <a:off x="9554540" y="3625043"/>
        <a:ext cx="1494069" cy="1178372"/>
      </dsp:txXfrm>
    </dsp:sp>
    <dsp:sp modelId="{6D98072E-9E77-44BD-9094-4351A9EC6B5D}">
      <dsp:nvSpPr>
        <dsp:cNvPr id="0" name=""/>
        <dsp:cNvSpPr/>
      </dsp:nvSpPr>
      <dsp:spPr>
        <a:xfrm>
          <a:off x="6573744" y="4389321"/>
          <a:ext cx="2112933" cy="1666470"/>
        </a:xfrm>
        <a:prstGeom prst="ellipse">
          <a:avLst/>
        </a:prstGeom>
        <a:solidFill>
          <a:schemeClr val="accent5">
            <a:hueOff val="-1837137"/>
            <a:satOff val="270"/>
            <a:lumOff val="-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Enterprise Applications</a:t>
          </a:r>
        </a:p>
      </dsp:txBody>
      <dsp:txXfrm>
        <a:off x="6883176" y="4633370"/>
        <a:ext cx="1494069" cy="1178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BA751-FF96-4936-94F1-BD9C63FF36CE}">
      <dsp:nvSpPr>
        <dsp:cNvPr id="0" name=""/>
        <dsp:cNvSpPr/>
      </dsp:nvSpPr>
      <dsp:spPr>
        <a:xfrm>
          <a:off x="1081805" y="43609"/>
          <a:ext cx="2267712" cy="226771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accent2">
                  <a:lumMod val="75000"/>
                </a:schemeClr>
              </a:solidFill>
            </a:rPr>
            <a:t>public</a:t>
          </a:r>
        </a:p>
      </dsp:txBody>
      <dsp:txXfrm>
        <a:off x="1343464" y="348878"/>
        <a:ext cx="1744394" cy="719562"/>
      </dsp:txXfrm>
    </dsp:sp>
    <dsp:sp modelId="{4699576F-CBCC-4BE1-A8D3-2A1DB99F51C8}">
      <dsp:nvSpPr>
        <dsp:cNvPr id="0" name=""/>
        <dsp:cNvSpPr/>
      </dsp:nvSpPr>
      <dsp:spPr>
        <a:xfrm>
          <a:off x="2084831" y="1046636"/>
          <a:ext cx="2267712" cy="226771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7030A0"/>
              </a:solidFill>
            </a:rPr>
            <a:t>static</a:t>
          </a:r>
        </a:p>
      </dsp:txBody>
      <dsp:txXfrm>
        <a:off x="3305907" y="1308295"/>
        <a:ext cx="872197" cy="1744394"/>
      </dsp:txXfrm>
    </dsp:sp>
    <dsp:sp modelId="{D6EBED7A-FB07-4556-829A-BEC959DDEADD}">
      <dsp:nvSpPr>
        <dsp:cNvPr id="0" name=""/>
        <dsp:cNvSpPr/>
      </dsp:nvSpPr>
      <dsp:spPr>
        <a:xfrm>
          <a:off x="1081805" y="2049662"/>
          <a:ext cx="2267712" cy="22677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FFC000"/>
              </a:solidFill>
            </a:rPr>
            <a:t>void</a:t>
          </a:r>
        </a:p>
      </dsp:txBody>
      <dsp:txXfrm>
        <a:off x="1343464" y="3292543"/>
        <a:ext cx="1744394" cy="719562"/>
      </dsp:txXfrm>
    </dsp:sp>
    <dsp:sp modelId="{A7469683-C4B9-4782-A2E0-3282ED1A4106}">
      <dsp:nvSpPr>
        <dsp:cNvPr id="0" name=""/>
        <dsp:cNvSpPr/>
      </dsp:nvSpPr>
      <dsp:spPr>
        <a:xfrm>
          <a:off x="78778" y="1046636"/>
          <a:ext cx="2267712" cy="226771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rgbClr val="0070C0"/>
              </a:solidFill>
            </a:rPr>
            <a:t>main</a:t>
          </a:r>
        </a:p>
      </dsp:txBody>
      <dsp:txXfrm>
        <a:off x="253218" y="1308295"/>
        <a:ext cx="872197" cy="1744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E06B-B26B-4CEE-ADB2-9D1EC11D2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E1C3A-C4B0-416C-A91C-87D1E169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3FC2-59FA-4B61-BC4B-55C12FDB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1E879-E52A-40B5-8443-6C9EB779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DA58-0F35-47E1-BDCD-A0E8B4B8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4979-4939-4EF5-9F00-1A5E6DC7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C9331-9CCC-495F-B441-E3F902BD3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C24B-3452-4C4D-AF3B-9DCBA8A6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462E1-8660-4053-978B-0EE9A09C2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28361-3793-446A-8711-7F8EDCBA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B6821-14A2-41FA-A64D-B57EAFF8C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E780E-B3D1-4F7B-A9CF-42558838E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1584C-2C1E-4532-A9C8-498F6F82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25F1C-792A-43CE-BAAB-A47E4205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2333-FCB7-43B3-998F-3437A9649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4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7042-2856-4784-8F85-D5D563D0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0464-68D2-4E48-A3F3-A09BF34D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136B1-101D-4A51-9DDC-E27C0923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5F3F0-DCCA-4128-A5FF-9E7054BAC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2B59-819E-4D02-A308-34D59593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0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5CB3-C856-443B-8117-F0225DB3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4F92C-0540-4167-B575-DCDFC134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53999-741A-4DD9-BEE4-10BF3940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99E7-C030-4703-BF01-E3A84A0C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96F16-D759-4B44-87A6-F4645890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14E-ED44-4201-ADF7-D95F64D0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BBCB-74DD-4AF6-A04A-FD21781AE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80B14-A97C-45C7-80CB-21D5B5C02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F422B-F096-49FB-9A7D-46AADAE1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9F20-06C2-4F54-9AF9-7C1D5E06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94A07-E345-40FE-B7E8-37E177A7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430D-F7D9-4AAA-9A52-5CFCD26F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BB31F-4600-4DC7-A969-7E582DED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0E12C-1BC0-4A19-BCB9-5A4689648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D7A03-A9E5-43E2-8716-829E09498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E05C0-E49C-4DAC-8CD5-F0779D6414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01B76-077E-4FA3-AE0B-CB3916B5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B79FB-FB70-40A4-8D70-F1FE71C6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1B1D69-0124-498C-9525-4A9B44EF0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757C-66BE-4594-9A0F-1C4B2BF5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F4197-1625-42AA-B0E0-B7F03C18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C99F-150D-4C55-B078-5A7B1036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E410F-C4EF-4EDC-9DFA-BDA971BE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61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0AEEDF-1562-4B0E-A3A1-F00D6DA1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EE044-F512-4ACF-9DA4-B797CAAE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1DA8-272B-4F33-AB5D-20CD6CF5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3901-9830-4C7F-9306-F299D984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D5DB-1169-49AB-B164-0C2573A01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EC1AD-B12D-4490-953D-BC228EB88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B96F4-F564-40A4-8CB7-628D5C74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B8900-B179-41B1-AB7A-C45CA5F3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76995-A2E1-4E96-93AA-E482DA45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9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CB58-ADED-4C2B-9613-23990339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E32AD-4CA3-4E88-9DED-9C4A20D68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4981D-4F34-48F7-9F73-8701A57F4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76B5C-76D1-4EE6-AA3A-A23379BB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23A96-47D5-4CFF-A7DC-E90D1DCD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BC5BD-2EA9-49D1-A3A4-6B4229DA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rgbClr val="00B0F0"/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80157-42F8-4E51-B2F3-3ABE3DF9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F152B-3086-4283-BB43-F72A4AB1C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4662-81B7-495E-9A2E-A2E27B2BD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461A0-7F36-4B94-850B-48F85F8115F4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FB40-EECC-468D-AC5A-D28ED2696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1E39-93DF-484C-A915-C9E31AAE0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15B0D-0C4C-4F23-B228-79DC12139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media11.m4a"/><Relationship Id="rId7" Type="http://schemas.openxmlformats.org/officeDocument/2006/relationships/diagramQuickStyle" Target="../diagrams/quickStyle3.xml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9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jpg&amp;ehk=qzhLP8E4NBdWAxrF6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EDC5C-6327-4D80-9FFD-ACE358511E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4F521-8E24-41F0-89CE-B610B6427A18}"/>
              </a:ext>
            </a:extLst>
          </p:cNvPr>
          <p:cNvSpPr txBox="1"/>
          <p:nvPr/>
        </p:nvSpPr>
        <p:spPr>
          <a:xfrm>
            <a:off x="4678587" y="667567"/>
            <a:ext cx="7421914" cy="4964687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Programming</a:t>
            </a:r>
          </a:p>
          <a:p>
            <a:pPr algn="ctr"/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for</a:t>
            </a:r>
          </a:p>
          <a:p>
            <a:pPr algn="ctr"/>
            <a:r>
              <a:rPr lang="en-US" sz="8000" b="1" dirty="0">
                <a:ln/>
                <a:solidFill>
                  <a:srgbClr val="578000"/>
                </a:solidFill>
                <a:latin typeface="Britannic Bold" panose="020B0903060703020204" pitchFamily="34" charset="0"/>
              </a:rPr>
              <a:t>Kids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69711F-8F25-41AA-B751-7384D3CFF3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65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41"/>
    </mc:Choice>
    <mc:Fallback xmlns="">
      <p:transition spd="slow" advTm="1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b="1" dirty="0">
                <a:solidFill>
                  <a:srgbClr val="FF0000"/>
                </a:solidFill>
              </a:rPr>
              <a:t>public static </a:t>
            </a:r>
            <a:r>
              <a:rPr lang="en-US" sz="3200" dirty="0"/>
              <a:t>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8446438" y="5988506"/>
            <a:ext cx="32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>
                <a:solidFill>
                  <a:srgbClr val="FF0000"/>
                </a:solidFill>
              </a:rPr>
              <a:t>public and static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are the two keywords every main must have?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5E6DA-1C5C-4C6D-9612-C127E831A31B}"/>
              </a:ext>
            </a:extLst>
          </p:cNvPr>
          <p:cNvSpPr txBox="1"/>
          <p:nvPr/>
        </p:nvSpPr>
        <p:spPr>
          <a:xfrm>
            <a:off x="8813672" y="-829980"/>
            <a:ext cx="294148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578000"/>
                </a:solidFill>
              </a:rPr>
              <a:t>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2E09FA-4D93-4195-BB98-0132F8664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0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7983">
        <p:circle/>
      </p:transition>
    </mc:Choice>
    <mc:Fallback xmlns="">
      <p:transition spd="slow" advTm="798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B74F2-A710-4B66-8F60-A2F5B89D82AE}"/>
              </a:ext>
            </a:extLst>
          </p:cNvPr>
          <p:cNvSpPr/>
          <p:nvPr/>
        </p:nvSpPr>
        <p:spPr>
          <a:xfrm>
            <a:off x="4902591" y="0"/>
            <a:ext cx="728940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73B10-8658-4EFB-9670-509FA84988C7}"/>
              </a:ext>
            </a:extLst>
          </p:cNvPr>
          <p:cNvSpPr/>
          <p:nvPr/>
        </p:nvSpPr>
        <p:spPr>
          <a:xfrm>
            <a:off x="5248762" y="949569"/>
            <a:ext cx="6680641" cy="55004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E8D03-75A2-4513-BB7A-6F2128BF1278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4069B19-AB39-4C8A-BAA2-71B309003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0445529"/>
              </p:ext>
            </p:extLst>
          </p:nvPr>
        </p:nvGraphicFramePr>
        <p:xfrm>
          <a:off x="84406" y="1674055"/>
          <a:ext cx="4431323" cy="436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8E281359-789D-4992-9F85-F01812793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3961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The Main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F546E-22EE-4774-8FD0-E1353A6B1CAA}"/>
              </a:ext>
            </a:extLst>
          </p:cNvPr>
          <p:cNvSpPr txBox="1"/>
          <p:nvPr/>
        </p:nvSpPr>
        <p:spPr>
          <a:xfrm>
            <a:off x="5553693" y="284768"/>
            <a:ext cx="601448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rgbClr val="FFC000"/>
                </a:solidFill>
              </a:rPr>
              <a:t>public static void main (String[] </a:t>
            </a:r>
            <a:r>
              <a:rPr lang="en-US" sz="2800" b="1" dirty="0" err="1">
                <a:ln/>
                <a:solidFill>
                  <a:srgbClr val="FFC000"/>
                </a:solidFill>
              </a:rPr>
              <a:t>args</a:t>
            </a:r>
            <a:r>
              <a:rPr lang="en-US" sz="2800" b="1" dirty="0">
                <a:ln/>
                <a:solidFill>
                  <a:srgbClr val="FFC000"/>
                </a:solidFill>
              </a:rPr>
              <a:t>) { 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CE94E3-8FFB-41B3-B775-E0EF1EEDA154}"/>
              </a:ext>
            </a:extLst>
          </p:cNvPr>
          <p:cNvSpPr txBox="1"/>
          <p:nvPr/>
        </p:nvSpPr>
        <p:spPr>
          <a:xfrm>
            <a:off x="5469823" y="1434391"/>
            <a:ext cx="590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Public</a:t>
            </a:r>
            <a:r>
              <a:rPr lang="en-US" sz="3600" dirty="0">
                <a:solidFill>
                  <a:schemeClr val="bg1"/>
                </a:solidFill>
              </a:rPr>
              <a:t> – anyone can access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40E6D-B0E4-402B-AE2E-FC11A39F5568}"/>
              </a:ext>
            </a:extLst>
          </p:cNvPr>
          <p:cNvSpPr txBox="1"/>
          <p:nvPr/>
        </p:nvSpPr>
        <p:spPr>
          <a:xfrm>
            <a:off x="5466775" y="2034556"/>
            <a:ext cx="5901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Static</a:t>
            </a:r>
            <a:r>
              <a:rPr lang="en-US" sz="3600" dirty="0">
                <a:solidFill>
                  <a:schemeClr val="bg1"/>
                </a:solidFill>
              </a:rPr>
              <a:t> – can be ran without creating an instance of the class containing the main 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5AA282-C9EE-4DB4-A1FC-4D18E25EEBE2}"/>
              </a:ext>
            </a:extLst>
          </p:cNvPr>
          <p:cNvSpPr txBox="1"/>
          <p:nvPr/>
        </p:nvSpPr>
        <p:spPr>
          <a:xfrm>
            <a:off x="5502061" y="5333066"/>
            <a:ext cx="61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Main</a:t>
            </a:r>
            <a:r>
              <a:rPr lang="en-US" sz="3600" dirty="0">
                <a:solidFill>
                  <a:schemeClr val="bg1"/>
                </a:solidFill>
              </a:rPr>
              <a:t> – the name of the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82150-9D40-46C7-881F-2F0977FE2C13}"/>
              </a:ext>
            </a:extLst>
          </p:cNvPr>
          <p:cNvSpPr txBox="1"/>
          <p:nvPr/>
        </p:nvSpPr>
        <p:spPr>
          <a:xfrm>
            <a:off x="5502061" y="4278041"/>
            <a:ext cx="590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Void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– doesn’t return any value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6CBCD2-EB40-4C2B-A2F5-7C69FAD86E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051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Tm="35091">
        <p:circle/>
      </p:transition>
    </mc:Choice>
    <mc:Fallback xmlns="">
      <p:transition spd="slow" advTm="3509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Graphic spid="13" grpId="0">
        <p:bldAsOne/>
      </p:bldGraphic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-3190996" y="1937658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7CD7E0-5A7A-4529-8B8A-1BB64584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092" y="1292682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Question?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7181693" y="561492"/>
            <a:ext cx="4841237" cy="4841237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1D3B3-61ED-46B8-AB2C-340E49C5EA51}"/>
              </a:ext>
            </a:extLst>
          </p:cNvPr>
          <p:cNvCxnSpPr/>
          <p:nvPr/>
        </p:nvCxnSpPr>
        <p:spPr>
          <a:xfrm>
            <a:off x="1306286" y="3745597"/>
            <a:ext cx="153125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13D18F-A3D3-4525-A601-6DC60C76E8D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6400800" y="508000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11439326" y="4084065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3C09D5-D394-4323-8B80-A06D7566548B}"/>
              </a:ext>
            </a:extLst>
          </p:cNvPr>
          <p:cNvSpPr txBox="1">
            <a:spLocks/>
          </p:cNvSpPr>
          <p:nvPr/>
        </p:nvSpPr>
        <p:spPr>
          <a:xfrm>
            <a:off x="1181092" y="4003868"/>
            <a:ext cx="4355574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would you create a method that doesn’t return any value called “hello()”?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E2CCEF-9C9D-460C-B2A9-3EB470C5D8F4}"/>
              </a:ext>
            </a:extLst>
          </p:cNvPr>
          <p:cNvSpPr txBox="1"/>
          <p:nvPr/>
        </p:nvSpPr>
        <p:spPr>
          <a:xfrm>
            <a:off x="3723392" y="5977388"/>
            <a:ext cx="328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b="1" dirty="0">
                <a:solidFill>
                  <a:srgbClr val="FF0000"/>
                </a:solidFill>
              </a:rPr>
              <a:t>void hello(){}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BE9001-1D9E-4101-96BE-AC803C5C7A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34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65"/>
    </mc:Choice>
    <mc:Fallback xmlns="">
      <p:transition spd="slow" advTm="2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358568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println</a:t>
            </a:r>
            <a:r>
              <a:rPr lang="en-US" sz="4000" dirty="0">
                <a:solidFill>
                  <a:schemeClr val="bg1"/>
                </a:solidFill>
              </a:rPr>
              <a:t>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7451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</a:t>
            </a:r>
            <a:r>
              <a:rPr lang="en-US" sz="3200" dirty="0">
                <a:solidFill>
                  <a:srgbClr val="FF0000"/>
                </a:solidFill>
              </a:rPr>
              <a:t>Hello World!</a:t>
            </a:r>
            <a:r>
              <a:rPr lang="en-US" sz="3200" dirty="0"/>
              <a:t>”);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8446438" y="5988506"/>
            <a:ext cx="32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 err="1">
                <a:solidFill>
                  <a:srgbClr val="FF0000"/>
                </a:solidFill>
              </a:rPr>
              <a:t>println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3" y="5123171"/>
            <a:ext cx="5121284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method prints a line of text in a Java Program?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12E79C-77FB-4421-BE22-CE5857559188}"/>
              </a:ext>
            </a:extLst>
          </p:cNvPr>
          <p:cNvSpPr txBox="1"/>
          <p:nvPr/>
        </p:nvSpPr>
        <p:spPr>
          <a:xfrm rot="5400000">
            <a:off x="5585818" y="1067488"/>
            <a:ext cx="106710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0D9712-50B7-4BE6-BE86-6B7879588D8A}"/>
              </a:ext>
            </a:extLst>
          </p:cNvPr>
          <p:cNvSpPr txBox="1">
            <a:spLocks/>
          </p:cNvSpPr>
          <p:nvPr/>
        </p:nvSpPr>
        <p:spPr>
          <a:xfrm>
            <a:off x="2910789" y="2973147"/>
            <a:ext cx="7685448" cy="745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prints </a:t>
            </a:r>
            <a:r>
              <a:rPr lang="en-US" sz="3200" dirty="0">
                <a:solidFill>
                  <a:srgbClr val="FF0000"/>
                </a:solidFill>
              </a:rPr>
              <a:t>Hello World! </a:t>
            </a:r>
            <a:r>
              <a:rPr lang="en-US" sz="3200" dirty="0"/>
              <a:t>to the console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D9B8B4-77B0-47D4-9CB8-73E7B0D4D2A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06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491">
        <p:circle/>
      </p:transition>
    </mc:Choice>
    <mc:Fallback xmlns="">
      <p:transition spd="slow" advTm="3349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5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452821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Semicolons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09" y="1825624"/>
            <a:ext cx="9120434" cy="7451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In Java, each code statement must end with a </a:t>
            </a:r>
            <a:r>
              <a:rPr lang="en-US" sz="3200" b="1" dirty="0">
                <a:solidFill>
                  <a:srgbClr val="FF0000"/>
                </a:solidFill>
              </a:rPr>
              <a:t>semicolon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7F33CF-8C3F-491C-86C7-6AC5A4CF744A}"/>
              </a:ext>
            </a:extLst>
          </p:cNvPr>
          <p:cNvSpPr txBox="1"/>
          <p:nvPr/>
        </p:nvSpPr>
        <p:spPr>
          <a:xfrm rot="5400000">
            <a:off x="6974407" y="1074501"/>
            <a:ext cx="7314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7115B6-5096-453C-9A3C-42C795D9E70A}"/>
              </a:ext>
            </a:extLst>
          </p:cNvPr>
          <p:cNvSpPr txBox="1">
            <a:spLocks/>
          </p:cNvSpPr>
          <p:nvPr/>
        </p:nvSpPr>
        <p:spPr>
          <a:xfrm>
            <a:off x="2145513" y="4326630"/>
            <a:ext cx="9685606" cy="745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you can put any line of text inside the double quotes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8381B7-4BA0-41EF-AFB8-219B36EDE228}"/>
              </a:ext>
            </a:extLst>
          </p:cNvPr>
          <p:cNvSpPr txBox="1">
            <a:spLocks/>
          </p:cNvSpPr>
          <p:nvPr/>
        </p:nvSpPr>
        <p:spPr>
          <a:xfrm>
            <a:off x="1131635" y="2745695"/>
            <a:ext cx="8462940" cy="90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 (“                                     ”) 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5D0990-DC4D-437D-884C-E95B46FCC893}"/>
              </a:ext>
            </a:extLst>
          </p:cNvPr>
          <p:cNvSpPr txBox="1"/>
          <p:nvPr/>
        </p:nvSpPr>
        <p:spPr>
          <a:xfrm>
            <a:off x="5697413" y="269131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learning Java!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D38F2F-06AB-4FC7-A11E-328B0E5913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9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6532">
        <p:circle/>
      </p:transition>
    </mc:Choice>
    <mc:Fallback xmlns="">
      <p:transition spd="slow" advTm="3653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25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2" y="517314"/>
            <a:ext cx="452821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Semicolons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09" y="1825624"/>
            <a:ext cx="9120434" cy="7451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200" dirty="0"/>
              <a:t>In Java, each code statement must end with a semicolon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369" y="168625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593308" y="4466124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1217704" y="480000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89895" y="5799593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0D9712-50B7-4BE6-BE86-6B7879588D8A}"/>
              </a:ext>
            </a:extLst>
          </p:cNvPr>
          <p:cNvSpPr txBox="1">
            <a:spLocks/>
          </p:cNvSpPr>
          <p:nvPr/>
        </p:nvSpPr>
        <p:spPr>
          <a:xfrm>
            <a:off x="1131635" y="2745695"/>
            <a:ext cx="8462940" cy="900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 (“                                     ”) 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08A14-55D2-4962-8D4F-E8C8A7ABB897}"/>
              </a:ext>
            </a:extLst>
          </p:cNvPr>
          <p:cNvSpPr txBox="1"/>
          <p:nvPr/>
        </p:nvSpPr>
        <p:spPr>
          <a:xfrm>
            <a:off x="5697415" y="268724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a smart kid!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76C733-F237-4C5C-BB08-9E70D6FBEB55}"/>
              </a:ext>
            </a:extLst>
          </p:cNvPr>
          <p:cNvSpPr txBox="1"/>
          <p:nvPr/>
        </p:nvSpPr>
        <p:spPr>
          <a:xfrm>
            <a:off x="5697414" y="2684747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am good looking!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8537E-12B7-4C59-908E-416699ADE819}"/>
              </a:ext>
            </a:extLst>
          </p:cNvPr>
          <p:cNvSpPr txBox="1"/>
          <p:nvPr/>
        </p:nvSpPr>
        <p:spPr>
          <a:xfrm>
            <a:off x="5697413" y="2691312"/>
            <a:ext cx="3312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 love to code!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ECFE4-4E6C-4E29-BE77-8BDD6BB8E6EA}"/>
              </a:ext>
            </a:extLst>
          </p:cNvPr>
          <p:cNvSpPr txBox="1"/>
          <p:nvPr/>
        </p:nvSpPr>
        <p:spPr>
          <a:xfrm rot="5400000">
            <a:off x="6974407" y="1074501"/>
            <a:ext cx="73140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BD9C9-7842-4245-A5BA-96147D8D0E6B}"/>
              </a:ext>
            </a:extLst>
          </p:cNvPr>
          <p:cNvSpPr txBox="1">
            <a:spLocks/>
          </p:cNvSpPr>
          <p:nvPr/>
        </p:nvSpPr>
        <p:spPr>
          <a:xfrm>
            <a:off x="2145513" y="4326630"/>
            <a:ext cx="9685606" cy="745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	you can put any line of text inside the double quotes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0D8E78-34FB-4AC5-8F2A-61582C293B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228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6503">
        <p:circle/>
      </p:transition>
    </mc:Choice>
    <mc:Fallback xmlns="">
      <p:transition spd="slow" advTm="1650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15" grpId="0"/>
      <p:bldP spid="15" grpId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6730216" y="-1371252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728635" y="0"/>
            <a:ext cx="2684700" cy="2684700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3D18F-A3D3-4525-A601-6DC60C76E8D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-699247" y="6000648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2791372" y="-730514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AC771B-9745-4A79-91D9-9ACC4C7A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96878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Fill in the blanks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3164E-8F3D-49F5-A0A6-65652A9404F5}"/>
              </a:ext>
            </a:extLst>
          </p:cNvPr>
          <p:cNvSpPr txBox="1"/>
          <p:nvPr/>
        </p:nvSpPr>
        <p:spPr>
          <a:xfrm>
            <a:off x="796834" y="2413107"/>
            <a:ext cx="9784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_________ Apples {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public static void _______ (String [ ] </a:t>
            </a:r>
            <a:r>
              <a:rPr lang="en-US" sz="3600" b="1" dirty="0" err="1">
                <a:solidFill>
                  <a:srgbClr val="0070C0"/>
                </a:solidFill>
              </a:rPr>
              <a:t>args</a:t>
            </a:r>
            <a:r>
              <a:rPr lang="en-US" sz="3600" b="1" dirty="0">
                <a:solidFill>
                  <a:srgbClr val="0070C0"/>
                </a:solidFill>
              </a:rPr>
              <a:t>) 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System.______._______(“Hello World”)___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}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____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3095A14-A00E-4C06-97AA-F5BEED1CE0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3"/>
    </mc:Choice>
    <mc:Fallback xmlns="">
      <p:transition spd="slow" advTm="1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6730216" y="-1371252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728635" y="0"/>
            <a:ext cx="2684700" cy="2684700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13D18F-A3D3-4525-A601-6DC60C76E8D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-699247" y="6000648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2791372" y="-730514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AC771B-9745-4A79-91D9-9ACC4C7A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96878" cy="1600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Fill in the blanks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3164E-8F3D-49F5-A0A6-65652A9404F5}"/>
              </a:ext>
            </a:extLst>
          </p:cNvPr>
          <p:cNvSpPr txBox="1"/>
          <p:nvPr/>
        </p:nvSpPr>
        <p:spPr>
          <a:xfrm>
            <a:off x="796834" y="2413107"/>
            <a:ext cx="9784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_________ Apples {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public static void _______ (String [ ] </a:t>
            </a:r>
            <a:r>
              <a:rPr lang="en-US" sz="3600" b="1" dirty="0" err="1">
                <a:solidFill>
                  <a:srgbClr val="0070C0"/>
                </a:solidFill>
              </a:rPr>
              <a:t>args</a:t>
            </a:r>
            <a:r>
              <a:rPr lang="en-US" sz="3600" b="1" dirty="0">
                <a:solidFill>
                  <a:srgbClr val="0070C0"/>
                </a:solidFill>
              </a:rPr>
              <a:t>) 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System.______._______(“Hello World”)___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          }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____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B318E-C86B-4715-BF8C-2D8BF1F837FB}"/>
              </a:ext>
            </a:extLst>
          </p:cNvPr>
          <p:cNvSpPr txBox="1"/>
          <p:nvPr/>
        </p:nvSpPr>
        <p:spPr>
          <a:xfrm>
            <a:off x="5536666" y="2911370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main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2CD3A-C72F-4BD0-85D2-DFADEAAE4ED5}"/>
              </a:ext>
            </a:extLst>
          </p:cNvPr>
          <p:cNvSpPr txBox="1"/>
          <p:nvPr/>
        </p:nvSpPr>
        <p:spPr>
          <a:xfrm>
            <a:off x="1307823" y="2408900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7E1026-C1B2-4614-82E3-9E1FFEB8F1EA}"/>
              </a:ext>
            </a:extLst>
          </p:cNvPr>
          <p:cNvSpPr txBox="1"/>
          <p:nvPr/>
        </p:nvSpPr>
        <p:spPr>
          <a:xfrm>
            <a:off x="9940780" y="2888294"/>
            <a:ext cx="49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{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7B2693-D9BB-4688-924B-FF265D51E885}"/>
              </a:ext>
            </a:extLst>
          </p:cNvPr>
          <p:cNvSpPr txBox="1"/>
          <p:nvPr/>
        </p:nvSpPr>
        <p:spPr>
          <a:xfrm>
            <a:off x="3476162" y="3472676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4DD70-6E36-4B5B-BA31-B88AD9FC832E}"/>
              </a:ext>
            </a:extLst>
          </p:cNvPr>
          <p:cNvSpPr txBox="1"/>
          <p:nvPr/>
        </p:nvSpPr>
        <p:spPr>
          <a:xfrm>
            <a:off x="5002308" y="3475993"/>
            <a:ext cx="150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println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87806-9C34-4381-AB00-DCCF54AD72DD}"/>
              </a:ext>
            </a:extLst>
          </p:cNvPr>
          <p:cNvSpPr txBox="1"/>
          <p:nvPr/>
        </p:nvSpPr>
        <p:spPr>
          <a:xfrm>
            <a:off x="9415925" y="3472676"/>
            <a:ext cx="37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CF107-154F-4161-9A2F-3FB54C5C58BF}"/>
              </a:ext>
            </a:extLst>
          </p:cNvPr>
          <p:cNvSpPr txBox="1"/>
          <p:nvPr/>
        </p:nvSpPr>
        <p:spPr>
          <a:xfrm>
            <a:off x="1126659" y="4503048"/>
            <a:ext cx="1163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7AE5E4-AE88-4767-9477-F0E4F2F797B7}"/>
              </a:ext>
            </a:extLst>
          </p:cNvPr>
          <p:cNvSpPr txBox="1"/>
          <p:nvPr/>
        </p:nvSpPr>
        <p:spPr>
          <a:xfrm>
            <a:off x="5366872" y="5631135"/>
            <a:ext cx="17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7 blanks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8544D5-A211-4EE0-AA9A-90661CD08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38"/>
    </mc:Choice>
    <mc:Fallback xmlns="">
      <p:transition spd="slow" advTm="4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A91D-3208-4BC1-A630-0236879B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369453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Basic Concepts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650CC50-D344-4C6E-A1BF-310FFCB9F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68720"/>
              </p:ext>
            </p:extLst>
          </p:nvPr>
        </p:nvGraphicFramePr>
        <p:xfrm>
          <a:off x="218049" y="1737360"/>
          <a:ext cx="4368019" cy="373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4FB74F2-A710-4B66-8F60-A2F5B89D82AE}"/>
              </a:ext>
            </a:extLst>
          </p:cNvPr>
          <p:cNvSpPr/>
          <p:nvPr/>
        </p:nvSpPr>
        <p:spPr>
          <a:xfrm>
            <a:off x="4902591" y="0"/>
            <a:ext cx="7289409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73B10-8658-4EFB-9670-509FA84988C7}"/>
              </a:ext>
            </a:extLst>
          </p:cNvPr>
          <p:cNvSpPr/>
          <p:nvPr/>
        </p:nvSpPr>
        <p:spPr>
          <a:xfrm>
            <a:off x="5248762" y="949569"/>
            <a:ext cx="6680641" cy="550046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5F3AFD4F-BF55-4032-BB63-B84B080740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09" y="1336072"/>
            <a:ext cx="3105586" cy="171583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1B8AA-029F-43F1-A6C1-26967E3C0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2864" y="3097853"/>
            <a:ext cx="3651458" cy="2782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3535C-412D-4C3E-A87F-B9084D26DE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8527" y="3213472"/>
            <a:ext cx="1804572" cy="2115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1DD108-8C22-404E-B713-3C1E5F992DD0}"/>
              </a:ext>
            </a:extLst>
          </p:cNvPr>
          <p:cNvSpPr txBox="1"/>
          <p:nvPr/>
        </p:nvSpPr>
        <p:spPr>
          <a:xfrm>
            <a:off x="6245597" y="211348"/>
            <a:ext cx="437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Platform Independent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E8D03-75A2-4513-BB7A-6F2128BF1278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52D6BC-01F5-4EF3-B1C7-AC4EA8683E6F}"/>
              </a:ext>
            </a:extLst>
          </p:cNvPr>
          <p:cNvSpPr txBox="1"/>
          <p:nvPr/>
        </p:nvSpPr>
        <p:spPr>
          <a:xfrm>
            <a:off x="133708" y="5619072"/>
            <a:ext cx="4386875" cy="523220"/>
          </a:xfrm>
          <a:prstGeom prst="rect">
            <a:avLst/>
          </a:prstGeom>
          <a:noFill/>
        </p:spPr>
        <p:txBody>
          <a:bodyPr wrap="square" rtlCol="0">
            <a:prstTxWarp prst="textChevronInverted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 dirty="0">
                <a:ln/>
                <a:solidFill>
                  <a:srgbClr val="16B5E8"/>
                </a:solidFill>
              </a:rPr>
              <a:t>Write Once, Run Anywhere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8A2BC2-F4B7-4F3D-98CE-F8CCE2FFA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36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Tm="29479">
        <p:circle/>
      </p:transition>
    </mc:Choice>
    <mc:Fallback xmlns="">
      <p:transition spd="slow" advTm="2947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95A3E5F-57C1-4ACB-B7F1-D403B0471090}"/>
              </a:ext>
            </a:extLst>
          </p:cNvPr>
          <p:cNvSpPr/>
          <p:nvPr/>
        </p:nvSpPr>
        <p:spPr>
          <a:xfrm>
            <a:off x="-3190996" y="1937658"/>
            <a:ext cx="10823750" cy="932259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7CD7E0-5A7A-4529-8B8A-1BB64584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092" y="1292682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Question?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149D66-CF16-486F-AD5E-D35062D65BB4}"/>
              </a:ext>
            </a:extLst>
          </p:cNvPr>
          <p:cNvSpPr txBox="1">
            <a:spLocks/>
          </p:cNvSpPr>
          <p:nvPr/>
        </p:nvSpPr>
        <p:spPr>
          <a:xfrm>
            <a:off x="1181093" y="4084065"/>
            <a:ext cx="5967194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you are putting your application on several different platforms, how many Java versions do you need to create?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DFF10-0605-41F4-8F7C-C6199B73D45D}"/>
              </a:ext>
            </a:extLst>
          </p:cNvPr>
          <p:cNvSpPr txBox="1"/>
          <p:nvPr/>
        </p:nvSpPr>
        <p:spPr>
          <a:xfrm>
            <a:off x="4351012" y="6012978"/>
            <a:ext cx="328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b="1" dirty="0">
                <a:solidFill>
                  <a:srgbClr val="FF0000"/>
                </a:solidFill>
              </a:rPr>
              <a:t>One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00D1C7-6428-4764-9B75-B72692035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7181693" y="561492"/>
            <a:ext cx="4841237" cy="4841237"/>
          </a:xfrm>
          <a:custGeom>
            <a:avLst/>
            <a:gdLst>
              <a:gd name="connsiteX0" fmla="*/ 1722118 w 3444236"/>
              <a:gd name="connsiteY0" fmla="*/ 0 h 3444236"/>
              <a:gd name="connsiteX1" fmla="*/ 3444236 w 3444236"/>
              <a:gd name="connsiteY1" fmla="*/ 1722118 h 3444236"/>
              <a:gd name="connsiteX2" fmla="*/ 1722118 w 3444236"/>
              <a:gd name="connsiteY2" fmla="*/ 3444236 h 3444236"/>
              <a:gd name="connsiteX3" fmla="*/ 0 w 3444236"/>
              <a:gd name="connsiteY3" fmla="*/ 1722118 h 3444236"/>
              <a:gd name="connsiteX4" fmla="*/ 1722118 w 3444236"/>
              <a:gd name="connsiteY4" fmla="*/ 0 h 344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36" h="3444236">
                <a:moveTo>
                  <a:pt x="1722118" y="0"/>
                </a:moveTo>
                <a:cubicBezTo>
                  <a:pt x="2673218" y="0"/>
                  <a:pt x="3444236" y="771018"/>
                  <a:pt x="3444236" y="1722118"/>
                </a:cubicBezTo>
                <a:cubicBezTo>
                  <a:pt x="3444236" y="2673218"/>
                  <a:pt x="2673218" y="3444236"/>
                  <a:pt x="1722118" y="3444236"/>
                </a:cubicBezTo>
                <a:cubicBezTo>
                  <a:pt x="771018" y="3444236"/>
                  <a:pt x="0" y="2673218"/>
                  <a:pt x="0" y="1722118"/>
                </a:cubicBezTo>
                <a:cubicBezTo>
                  <a:pt x="0" y="771018"/>
                  <a:pt x="771018" y="0"/>
                  <a:pt x="1722118" y="0"/>
                </a:cubicBez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1D3B3-61ED-46B8-AB2C-340E49C5EA51}"/>
              </a:ext>
            </a:extLst>
          </p:cNvPr>
          <p:cNvCxnSpPr/>
          <p:nvPr/>
        </p:nvCxnSpPr>
        <p:spPr>
          <a:xfrm>
            <a:off x="1306286" y="3745597"/>
            <a:ext cx="1531257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13D18F-A3D3-4525-A601-6DC60C76E8D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75414-72B9-4B77-A0E9-AFB5FCA9695F}"/>
              </a:ext>
            </a:extLst>
          </p:cNvPr>
          <p:cNvSpPr/>
          <p:nvPr/>
        </p:nvSpPr>
        <p:spPr>
          <a:xfrm>
            <a:off x="6400800" y="508000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CC066E-F613-4173-AE24-66F5418A3AAC}"/>
              </a:ext>
            </a:extLst>
          </p:cNvPr>
          <p:cNvSpPr/>
          <p:nvPr/>
        </p:nvSpPr>
        <p:spPr>
          <a:xfrm>
            <a:off x="11439326" y="4084065"/>
            <a:ext cx="1398494" cy="1171388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58B5A2B-225E-4355-A049-617250E937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3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5"/>
    </mc:Choice>
    <mc:Fallback xmlns="">
      <p:transition spd="slow" advTm="1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54B08C-65D8-4008-BD23-0550FDEE58F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92168516"/>
              </p:ext>
            </p:extLst>
          </p:nvPr>
        </p:nvGraphicFramePr>
        <p:xfrm>
          <a:off x="-235613" y="642124"/>
          <a:ext cx="12128421" cy="6322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A96601D-D282-47CC-9FB8-14208A5770F2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4ACDEE-08AB-479F-ABCE-ADF5AE15B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4506">
        <p:circle/>
      </p:transition>
    </mc:Choice>
    <mc:Fallback xmlns="">
      <p:transition spd="slow" advTm="2450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661555" y="1864306"/>
            <a:ext cx="3068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Java every line of code must be inside of a class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14BAD5-95ED-4EA1-9125-F645A33E3DE5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60CCFC-2172-4D31-BCE5-AFC644C42ED0}"/>
              </a:ext>
            </a:extLst>
          </p:cNvPr>
          <p:cNvSpPr txBox="1">
            <a:spLocks/>
          </p:cNvSpPr>
          <p:nvPr/>
        </p:nvSpPr>
        <p:spPr>
          <a:xfrm>
            <a:off x="6187159" y="5113434"/>
            <a:ext cx="5699573" cy="5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name of the above class?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48B6D3-B07F-4758-A769-70420ACD14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19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5501">
        <p:circle/>
      </p:transition>
    </mc:Choice>
    <mc:Fallback xmlns="">
      <p:transition spd="slow" advTm="5550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b="1" dirty="0" err="1">
                <a:solidFill>
                  <a:srgbClr val="FF0000"/>
                </a:solidFill>
              </a:rPr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661555" y="1864306"/>
            <a:ext cx="3068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Java every line of code must be inside of a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9446931" y="5688877"/>
            <a:ext cx="228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 err="1">
                <a:solidFill>
                  <a:srgbClr val="FF0000"/>
                </a:solidFill>
              </a:rPr>
              <a:t>MyClass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187159" y="5113434"/>
            <a:ext cx="5699573" cy="5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name of the above class?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58C51B-D9EE-4492-A927-7E1F6F23F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597">
        <p:circle/>
      </p:transition>
    </mc:Choice>
    <mc:Fallback xmlns="">
      <p:transition spd="slow" advTm="959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714849" y="1085203"/>
            <a:ext cx="3068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application must have a </a:t>
            </a:r>
            <a:r>
              <a:rPr lang="en-US" sz="2800" dirty="0">
                <a:solidFill>
                  <a:srgbClr val="FF0000"/>
                </a:solidFill>
              </a:rPr>
              <a:t>main</a:t>
            </a:r>
            <a:r>
              <a:rPr lang="en-US" sz="2800" dirty="0"/>
              <a:t> method, and main must have the keywords </a:t>
            </a:r>
            <a:r>
              <a:rPr lang="en-US" sz="2800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static.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starting point for every Java Program?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548BEF-FD56-4BD4-9A42-566841ED5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245">
        <p:circle/>
      </p:transition>
    </mc:Choice>
    <mc:Fallback xmlns="">
      <p:transition spd="slow" advTm="19245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</a:t>
            </a:r>
            <a:r>
              <a:rPr lang="en-US" sz="3200" b="1" dirty="0">
                <a:solidFill>
                  <a:srgbClr val="FF0000"/>
                </a:solidFill>
              </a:rPr>
              <a:t>main</a:t>
            </a:r>
            <a:r>
              <a:rPr lang="en-US" sz="3200" dirty="0"/>
              <a:t>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ECFFF-09A7-4625-961D-99A267BF08DF}"/>
              </a:ext>
            </a:extLst>
          </p:cNvPr>
          <p:cNvSpPr txBox="1"/>
          <p:nvPr/>
        </p:nvSpPr>
        <p:spPr>
          <a:xfrm>
            <a:off x="7373918" y="746291"/>
            <a:ext cx="152587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578000"/>
                </a:solidFill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41220-727E-4E12-8409-1FFF63A7C045}"/>
              </a:ext>
            </a:extLst>
          </p:cNvPr>
          <p:cNvSpPr txBox="1"/>
          <p:nvPr/>
        </p:nvSpPr>
        <p:spPr>
          <a:xfrm>
            <a:off x="8714849" y="1085203"/>
            <a:ext cx="30681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Also, every application must have a </a:t>
            </a:r>
            <a:r>
              <a:rPr lang="en-US" sz="2800" dirty="0">
                <a:solidFill>
                  <a:srgbClr val="FF0000"/>
                </a:solidFill>
              </a:rPr>
              <a:t>main</a:t>
            </a:r>
            <a:r>
              <a:rPr lang="en-US" sz="2800" dirty="0"/>
              <a:t> method, and main must have the keywords </a:t>
            </a:r>
            <a:r>
              <a:rPr lang="en-US" sz="2800" dirty="0">
                <a:solidFill>
                  <a:srgbClr val="FF0000"/>
                </a:solidFill>
              </a:rPr>
              <a:t>public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static.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0598E-DCC8-40DE-A87B-047F3D771FA2}"/>
              </a:ext>
            </a:extLst>
          </p:cNvPr>
          <p:cNvSpPr txBox="1"/>
          <p:nvPr/>
        </p:nvSpPr>
        <p:spPr>
          <a:xfrm>
            <a:off x="9341423" y="5835530"/>
            <a:ext cx="228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Answer: </a:t>
            </a:r>
            <a:r>
              <a:rPr lang="en-US" sz="2400" dirty="0">
                <a:solidFill>
                  <a:srgbClr val="FF0000"/>
                </a:solidFill>
              </a:rPr>
              <a:t>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is the starting point for every Java Program?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0A5F08-E790-4B6D-8974-1C41D2597C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111">
        <p:circle/>
      </p:transition>
    </mc:Choice>
    <mc:Fallback xmlns="">
      <p:transition spd="slow" advTm="811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F5004BC-30B6-47B7-8767-6A6D6805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81" y="517314"/>
            <a:ext cx="46923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First Java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2741-80DB-4D41-854D-7F9139C7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23" y="1825624"/>
            <a:ext cx="7685448" cy="31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class </a:t>
            </a:r>
            <a:r>
              <a:rPr lang="en-US" sz="3200" dirty="0" err="1"/>
              <a:t>MyClass</a:t>
            </a:r>
            <a:r>
              <a:rPr lang="en-US" sz="3200" dirty="0"/>
              <a:t> {</a:t>
            </a:r>
          </a:p>
          <a:p>
            <a:pPr marL="0" indent="0">
              <a:buNone/>
            </a:pPr>
            <a:r>
              <a:rPr lang="en-US" sz="3200" dirty="0"/>
              <a:t>	public static void main 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 err="1"/>
              <a:t>System.out.println</a:t>
            </a:r>
            <a:r>
              <a:rPr lang="en-US" sz="3200" dirty="0"/>
              <a:t>(“Hello World!”);</a:t>
            </a:r>
          </a:p>
          <a:p>
            <a:pPr marL="0" indent="0">
              <a:buNone/>
            </a:pPr>
            <a:r>
              <a:rPr lang="en-US" sz="3200" dirty="0"/>
              <a:t>	}</a:t>
            </a:r>
          </a:p>
          <a:p>
            <a:pPr marL="0" indent="0">
              <a:buNone/>
            </a:pPr>
            <a:r>
              <a:rPr lang="en-US" sz="32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88F7E-939E-4201-A889-BB96347DDBFB}"/>
              </a:ext>
            </a:extLst>
          </p:cNvPr>
          <p:cNvSpPr txBox="1"/>
          <p:nvPr/>
        </p:nvSpPr>
        <p:spPr>
          <a:xfrm>
            <a:off x="162685" y="180459"/>
            <a:ext cx="2687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578000"/>
                </a:solidFill>
              </a:rPr>
              <a:t>Introduction to Java</a:t>
            </a:r>
            <a:endParaRPr lang="en-US" sz="2400" dirty="0"/>
          </a:p>
        </p:txBody>
      </p:sp>
      <p:pic>
        <p:nvPicPr>
          <p:cNvPr id="16" name="Picture 15" descr="A close up of a toy&#10;&#10;Description generated with high confidence">
            <a:extLst>
              <a:ext uri="{FF2B5EF4-FFF2-40B4-BE49-F238E27FC236}">
                <a16:creationId xmlns:a16="http://schemas.microsoft.com/office/drawing/2014/main" id="{E67ACAC2-5575-45A6-A145-9AEC65F0C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" y="4378179"/>
            <a:ext cx="2380952" cy="2342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84C8B6-8493-4C1E-BC32-690055E7139A}"/>
              </a:ext>
            </a:extLst>
          </p:cNvPr>
          <p:cNvSpPr txBox="1"/>
          <p:nvPr/>
        </p:nvSpPr>
        <p:spPr>
          <a:xfrm>
            <a:off x="2913248" y="3368126"/>
            <a:ext cx="10041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578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4EEC3-115D-44EC-988F-17DE5C4BBB5B}"/>
              </a:ext>
            </a:extLst>
          </p:cNvPr>
          <p:cNvSpPr txBox="1"/>
          <p:nvPr/>
        </p:nvSpPr>
        <p:spPr>
          <a:xfrm>
            <a:off x="3415326" y="3771485"/>
            <a:ext cx="88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578000"/>
                </a:solidFill>
              </a:rPr>
              <a:t>st</a:t>
            </a:r>
            <a:endParaRPr lang="en-US" sz="3600" dirty="0">
              <a:solidFill>
                <a:srgbClr val="57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7FCD8-B734-4080-8D4A-19EB65FC1719}"/>
              </a:ext>
            </a:extLst>
          </p:cNvPr>
          <p:cNvSpPr txBox="1"/>
          <p:nvPr/>
        </p:nvSpPr>
        <p:spPr>
          <a:xfrm>
            <a:off x="2557299" y="4686400"/>
            <a:ext cx="185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578000"/>
                </a:solidFill>
              </a:rPr>
              <a:t>program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CDB9E6-1BB4-431C-9159-434C515EAA61}"/>
              </a:ext>
            </a:extLst>
          </p:cNvPr>
          <p:cNvSpPr txBox="1">
            <a:spLocks/>
          </p:cNvSpPr>
          <p:nvPr/>
        </p:nvSpPr>
        <p:spPr>
          <a:xfrm>
            <a:off x="8212771" y="3786063"/>
            <a:ext cx="3756379" cy="1350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</a:rPr>
              <a:t>Question?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95EE3D-0B84-478F-8E52-E12E1572F205}"/>
              </a:ext>
            </a:extLst>
          </p:cNvPr>
          <p:cNvSpPr txBox="1">
            <a:spLocks/>
          </p:cNvSpPr>
          <p:nvPr/>
        </p:nvSpPr>
        <p:spPr>
          <a:xfrm>
            <a:off x="6484562" y="5123171"/>
            <a:ext cx="5595793" cy="865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What are the two keywords every main must have?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DE446-98FC-4253-8D35-07B158A34223}"/>
              </a:ext>
            </a:extLst>
          </p:cNvPr>
          <p:cNvSpPr txBox="1"/>
          <p:nvPr/>
        </p:nvSpPr>
        <p:spPr>
          <a:xfrm>
            <a:off x="8813672" y="-829980"/>
            <a:ext cx="294148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578000"/>
                </a:solidFill>
              </a:rPr>
              <a:t>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09616B-2112-4500-8121-2D13EE51B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861">
        <p:circle/>
      </p:transition>
    </mc:Choice>
    <mc:Fallback xmlns="">
      <p:transition spd="slow" advTm="986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8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.7|7.3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.6|4.5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0.5|4.2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518</TotalTime>
  <Words>525</Words>
  <Application>Microsoft Office PowerPoint</Application>
  <PresentationFormat>Widescreen</PresentationFormat>
  <Paragraphs>175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Britannic Bold</vt:lpstr>
      <vt:lpstr>Calibri</vt:lpstr>
      <vt:lpstr>Calibri Light</vt:lpstr>
      <vt:lpstr>Office Theme</vt:lpstr>
      <vt:lpstr>PowerPoint Presentation</vt:lpstr>
      <vt:lpstr>Basic Concepts</vt:lpstr>
      <vt:lpstr>Question?</vt:lpstr>
      <vt:lpstr>PowerPoint Presentation</vt:lpstr>
      <vt:lpstr>First Java Program</vt:lpstr>
      <vt:lpstr>First Java Program</vt:lpstr>
      <vt:lpstr>First Java Program</vt:lpstr>
      <vt:lpstr>First Java Program</vt:lpstr>
      <vt:lpstr>First Java Program</vt:lpstr>
      <vt:lpstr>First Java Program</vt:lpstr>
      <vt:lpstr>The Main Method</vt:lpstr>
      <vt:lpstr>Question?</vt:lpstr>
      <vt:lpstr>println Method </vt:lpstr>
      <vt:lpstr>Semicolons in Java</vt:lpstr>
      <vt:lpstr>Semicolons in Java</vt:lpstr>
      <vt:lpstr>Fill in the blanks</vt:lpstr>
      <vt:lpstr>Fill in the blanks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Cherita Lashley</dc:creator>
  <cp:lastModifiedBy>Cherita Lashley</cp:lastModifiedBy>
  <cp:revision>45</cp:revision>
  <dcterms:created xsi:type="dcterms:W3CDTF">2017-08-23T19:11:59Z</dcterms:created>
  <dcterms:modified xsi:type="dcterms:W3CDTF">2017-08-29T00:56:28Z</dcterms:modified>
</cp:coreProperties>
</file>